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49" r:id="rId3"/>
    <p:sldMasterId id="2147483654" r:id="rId4"/>
    <p:sldMasterId id="2147483657" r:id="rId5"/>
    <p:sldMasterId id="2147483661" r:id="rId6"/>
  </p:sldMasterIdLst>
  <p:notesMasterIdLst>
    <p:notesMasterId r:id="rId8"/>
  </p:notesMasterIdLst>
  <p:handoutMasterIdLst>
    <p:handoutMasterId r:id="rId45"/>
  </p:handoutMasterIdLst>
  <p:sldIdLst>
    <p:sldId id="3213" r:id="rId7"/>
    <p:sldId id="3181" r:id="rId9"/>
    <p:sldId id="3848" r:id="rId10"/>
    <p:sldId id="3849" r:id="rId11"/>
    <p:sldId id="3850" r:id="rId12"/>
    <p:sldId id="3619" r:id="rId13"/>
    <p:sldId id="3752" r:id="rId14"/>
    <p:sldId id="3859" r:id="rId15"/>
    <p:sldId id="3866" r:id="rId16"/>
    <p:sldId id="3851" r:id="rId17"/>
    <p:sldId id="3869" r:id="rId18"/>
    <p:sldId id="3879" r:id="rId19"/>
    <p:sldId id="3880" r:id="rId20"/>
    <p:sldId id="3847" r:id="rId21"/>
    <p:sldId id="3860" r:id="rId22"/>
    <p:sldId id="3870" r:id="rId23"/>
    <p:sldId id="3903" r:id="rId24"/>
    <p:sldId id="3871" r:id="rId25"/>
    <p:sldId id="3853" r:id="rId26"/>
    <p:sldId id="3878" r:id="rId27"/>
    <p:sldId id="3861" r:id="rId28"/>
    <p:sldId id="3875" r:id="rId29"/>
    <p:sldId id="3862" r:id="rId30"/>
    <p:sldId id="3854" r:id="rId31"/>
    <p:sldId id="3856" r:id="rId32"/>
    <p:sldId id="3857" r:id="rId33"/>
    <p:sldId id="3858" r:id="rId34"/>
    <p:sldId id="3873" r:id="rId35"/>
    <p:sldId id="3852" r:id="rId36"/>
    <p:sldId id="3874" r:id="rId37"/>
    <p:sldId id="3876" r:id="rId38"/>
    <p:sldId id="3905" r:id="rId39"/>
    <p:sldId id="3909" r:id="rId40"/>
    <p:sldId id="3910" r:id="rId41"/>
    <p:sldId id="3912" r:id="rId42"/>
    <p:sldId id="3913" r:id="rId43"/>
    <p:sldId id="3914" r:id="rId44"/>
  </p:sldIdLst>
  <p:sldSz cx="12858750" cy="7232650"/>
  <p:notesSz cx="9144000" cy="6858000"/>
  <p:custDataLst>
    <p:tags r:id="rId50"/>
  </p:custDataLst>
  <p:defaultTextStyle>
    <a:defPPr>
      <a:defRPr lang="zh-CN"/>
    </a:defPPr>
    <a:lvl1pPr algn="ctr"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ctr"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ctr"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ctr"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ctr"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73" userDrawn="1">
          <p15:clr>
            <a:srgbClr val="A4A3A4"/>
          </p15:clr>
        </p15:guide>
        <p15:guide id="2" orient="horz" pos="4194" userDrawn="1">
          <p15:clr>
            <a:srgbClr val="A4A3A4"/>
          </p15:clr>
        </p15:guide>
        <p15:guide id="3" pos="3974" userDrawn="1">
          <p15:clr>
            <a:srgbClr val="A4A3A4"/>
          </p15:clr>
        </p15:guide>
        <p15:guide id="4" pos="461" userDrawn="1">
          <p15:clr>
            <a:srgbClr val="A4A3A4"/>
          </p15:clr>
        </p15:guide>
        <p15:guide id="5" pos="758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16286"/>
    <a:srgbClr val="A8DDF3"/>
    <a:srgbClr val="2C5CA8"/>
    <a:srgbClr val="0068BE"/>
    <a:srgbClr val="CBD5E9"/>
    <a:srgbClr val="E7EBF4"/>
    <a:srgbClr val="99B0DA"/>
    <a:srgbClr val="44546A"/>
    <a:srgbClr val="A6A6A6"/>
    <a:srgbClr val="0170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79" autoAdjust="0"/>
    <p:restoredTop sz="87691" autoAdjust="0"/>
  </p:normalViewPr>
  <p:slideViewPr>
    <p:cSldViewPr showGuides="1">
      <p:cViewPr varScale="1">
        <p:scale>
          <a:sx n="95" d="100"/>
          <a:sy n="95" d="100"/>
        </p:scale>
        <p:origin x="744" y="84"/>
      </p:cViewPr>
      <p:guideLst>
        <p:guide orient="horz" pos="373"/>
        <p:guide orient="horz" pos="4194"/>
        <p:guide pos="3974"/>
        <p:guide pos="461"/>
        <p:guide pos="7588"/>
      </p:guideLst>
    </p:cSldViewPr>
  </p:slideViewPr>
  <p:outlineViewPr>
    <p:cViewPr>
      <p:scale>
        <a:sx n="100" d="100"/>
        <a:sy n="100" d="100"/>
      </p:scale>
      <p:origin x="0" y="-14412"/>
    </p:cViewPr>
  </p:outlin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2.xml"/><Relationship Id="rId8" Type="http://schemas.openxmlformats.org/officeDocument/2006/relationships/notesMaster" Target="notesMasters/notesMaster1.xml"/><Relationship Id="rId7" Type="http://schemas.openxmlformats.org/officeDocument/2006/relationships/slide" Target="slides/slide1.xml"/><Relationship Id="rId6" Type="http://schemas.openxmlformats.org/officeDocument/2006/relationships/slideMaster" Target="slideMasters/slideMaster5.xml"/><Relationship Id="rId50" Type="http://schemas.openxmlformats.org/officeDocument/2006/relationships/tags" Target="tags/tag131.xml"/><Relationship Id="rId5" Type="http://schemas.openxmlformats.org/officeDocument/2006/relationships/slideMaster" Target="slideMasters/slideMaster4.xml"/><Relationship Id="rId49" Type="http://schemas.openxmlformats.org/officeDocument/2006/relationships/commentAuthors" Target="commentAuthors.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handoutMaster" Target="handoutMasters/handoutMaster1.xml"/><Relationship Id="rId44" Type="http://schemas.openxmlformats.org/officeDocument/2006/relationships/slide" Target="slides/slide37.xml"/><Relationship Id="rId43" Type="http://schemas.openxmlformats.org/officeDocument/2006/relationships/slide" Target="slides/slide36.xml"/><Relationship Id="rId42" Type="http://schemas.openxmlformats.org/officeDocument/2006/relationships/slide" Target="slides/slide35.xml"/><Relationship Id="rId41" Type="http://schemas.openxmlformats.org/officeDocument/2006/relationships/slide" Target="slides/slide34.xml"/><Relationship Id="rId40" Type="http://schemas.openxmlformats.org/officeDocument/2006/relationships/slide" Target="slides/slide33.xml"/><Relationship Id="rId4" Type="http://schemas.openxmlformats.org/officeDocument/2006/relationships/slideMaster" Target="slideMasters/slideMaster3.xml"/><Relationship Id="rId39" Type="http://schemas.openxmlformats.org/officeDocument/2006/relationships/slide" Target="slides/slide32.xml"/><Relationship Id="rId38" Type="http://schemas.openxmlformats.org/officeDocument/2006/relationships/slide" Target="slides/slide31.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8482" name="Rectangle 2"/>
          <p:cNvSpPr>
            <a:spLocks noGrp="1" noChangeArrowheads="1"/>
          </p:cNvSpPr>
          <p:nvPr>
            <p:ph type="hdr" sz="quarter"/>
          </p:nvPr>
        </p:nvSpPr>
        <p:spPr bwMode="auto">
          <a:xfrm>
            <a:off x="0"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eaLnBrk="0" hangingPunct="0">
              <a:defRPr sz="1200"/>
            </a:lvl1pPr>
          </a:lstStyle>
          <a:p>
            <a:endParaRPr lang="zh-CN" altLang="en-US"/>
          </a:p>
        </p:txBody>
      </p:sp>
      <p:sp>
        <p:nvSpPr>
          <p:cNvPr id="148483" name="Rectangle 3"/>
          <p:cNvSpPr>
            <a:spLocks noGrp="1" noChangeArrowheads="1"/>
          </p:cNvSpPr>
          <p:nvPr>
            <p:ph type="dt" sz="quarter" idx="1"/>
          </p:nvPr>
        </p:nvSpPr>
        <p:spPr bwMode="auto">
          <a:xfrm>
            <a:off x="5180013"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0" hangingPunct="0">
              <a:defRPr sz="1200"/>
            </a:lvl1pPr>
          </a:lstStyle>
          <a:p>
            <a:fld id="{7D702248-F0CD-43EB-8AD9-B8735E2AD0A6}" type="datetimeFigureOut">
              <a:rPr lang="zh-CN" altLang="en-US"/>
            </a:fld>
            <a:endParaRPr lang="en-US" altLang="zh-CN"/>
          </a:p>
        </p:txBody>
      </p:sp>
      <p:sp>
        <p:nvSpPr>
          <p:cNvPr id="148484" name="Rectangle 4"/>
          <p:cNvSpPr>
            <a:spLocks noGrp="1" noChangeArrowheads="1"/>
          </p:cNvSpPr>
          <p:nvPr>
            <p:ph type="ftr" sz="quarter" idx="2"/>
          </p:nvPr>
        </p:nvSpPr>
        <p:spPr bwMode="auto">
          <a:xfrm>
            <a:off x="0" y="6513513"/>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eaLnBrk="0" hangingPunct="0">
              <a:defRPr sz="1200"/>
            </a:lvl1pPr>
          </a:lstStyle>
          <a:p>
            <a:endParaRPr lang="en-US" altLang="zh-CN"/>
          </a:p>
        </p:txBody>
      </p:sp>
      <p:sp>
        <p:nvSpPr>
          <p:cNvPr id="148485" name="Rectangle 5"/>
          <p:cNvSpPr>
            <a:spLocks noGrp="1" noChangeArrowheads="1"/>
          </p:cNvSpPr>
          <p:nvPr>
            <p:ph type="sldNum" sz="quarter" idx="3"/>
          </p:nvPr>
        </p:nvSpPr>
        <p:spPr bwMode="auto">
          <a:xfrm>
            <a:off x="5180013" y="6513513"/>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0" hangingPunct="0">
              <a:defRPr sz="1200"/>
            </a:lvl1pPr>
          </a:lstStyle>
          <a:p>
            <a:fld id="{3B6172B7-D5F2-4099-A01D-68BB16E1ADE7}" type="slidenum">
              <a:rPr lang="zh-CN" altLang="en-US"/>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pPr>
              <a:defRPr/>
            </a:pPr>
            <a:fld id="{C1B6509E-2B27-4321-BD07-F537CAC6FBFF}" type="datetimeFigureOut">
              <a:rPr lang="zh-CN" altLang="en-US"/>
            </a:fld>
            <a:endParaRPr lang="zh-CN" altLang="en-US"/>
          </a:p>
        </p:txBody>
      </p:sp>
      <p:sp>
        <p:nvSpPr>
          <p:cNvPr id="4" name="幻灯片图像占位符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6513513"/>
            <a:ext cx="3962400" cy="3429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5180013" y="6513513"/>
            <a:ext cx="3962400" cy="342900"/>
          </a:xfrm>
          <a:prstGeom prst="rect">
            <a:avLst/>
          </a:prstGeom>
        </p:spPr>
        <p:txBody>
          <a:bodyPr vert="horz" wrap="square" lIns="91440" tIns="45720" rIns="91440" bIns="45720" numCol="1" anchor="b" anchorCtr="0" compatLnSpc="1"/>
          <a:lstStyle>
            <a:lvl1pPr algn="r">
              <a:defRPr sz="1200"/>
            </a:lvl1pPr>
          </a:lstStyle>
          <a:p>
            <a:fld id="{7652B678-F101-4A52-9E23-6A96C0C09BFD}" type="slidenum">
              <a:rPr lang="zh-CN" altLang="en-US"/>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4400" rtl="0" eaLnBrk="1" latinLnBrk="0" hangingPunct="1">
      <a:defRPr sz="1300" kern="1200">
        <a:solidFill>
          <a:schemeClr val="tx1"/>
        </a:solidFill>
        <a:latin typeface="+mn-lt"/>
        <a:ea typeface="+mn-ea"/>
        <a:cs typeface="+mn-cs"/>
      </a:defRPr>
    </a:lvl6pPr>
    <a:lvl7pPr marL="2742565" algn="l" defTabSz="914400" rtl="0" eaLnBrk="1" latinLnBrk="0" hangingPunct="1">
      <a:defRPr sz="1300" kern="1200">
        <a:solidFill>
          <a:schemeClr val="tx1"/>
        </a:solidFill>
        <a:latin typeface="+mn-lt"/>
        <a:ea typeface="+mn-ea"/>
        <a:cs typeface="+mn-cs"/>
      </a:defRPr>
    </a:lvl7pPr>
    <a:lvl8pPr marL="3199765" algn="l" defTabSz="914400" rtl="0" eaLnBrk="1" latinLnBrk="0" hangingPunct="1">
      <a:defRPr sz="1300" kern="1200">
        <a:solidFill>
          <a:schemeClr val="tx1"/>
        </a:solidFill>
        <a:latin typeface="+mn-lt"/>
        <a:ea typeface="+mn-ea"/>
        <a:cs typeface="+mn-cs"/>
      </a:defRPr>
    </a:lvl8pPr>
    <a:lvl9pPr marL="3656965" algn="l" defTabSz="914400"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652B678-F101-4A52-9E23-6A96C0C09BFD}" type="slidenum">
              <a:rPr lang="zh-CN" altLang="en-US"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652B678-F101-4A52-9E23-6A96C0C09BFD}" type="slidenum">
              <a:rPr lang="zh-CN" altLang="en-US"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652B678-F101-4A52-9E23-6A96C0C09BFD}" type="slidenum">
              <a:rPr lang="zh-CN" altLang="en-US"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652B678-F101-4A52-9E23-6A96C0C09BFD}" type="slidenum">
              <a:rPr lang="zh-CN" altLang="en-US" smtClean="0"/>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652B678-F101-4A52-9E23-6A96C0C09BFD}" type="slidenum">
              <a:rPr lang="zh-CN" altLang="en-US" smtClean="0"/>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652B678-F101-4A52-9E23-6A96C0C09BFD}" type="slidenum">
              <a:rPr lang="zh-CN" altLang="en-US" smtClean="0"/>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652B678-F101-4A52-9E23-6A96C0C09BFD}" type="slidenum">
              <a:rPr lang="zh-CN" altLang="en-US"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652B678-F101-4A52-9E23-6A96C0C09BFD}" type="slidenum">
              <a:rPr lang="zh-CN" altLang="en-US" smtClean="0"/>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652B678-F101-4A52-9E23-6A96C0C09BFD}" type="slidenum">
              <a:rPr lang="zh-CN" altLang="en-US" smtClean="0"/>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652B678-F101-4A52-9E23-6A96C0C09BFD}" type="slidenum">
              <a:rPr lang="zh-CN" altLang="en-US" smtClean="0"/>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652B678-F101-4A52-9E23-6A96C0C09BFD}" type="slidenum">
              <a:rPr lang="zh-CN" altLang="en-US"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我的报告分为四个部分：“建设方案”、“具体应用”、“典型案例”和“交流与演示”</a:t>
            </a:r>
            <a:endParaRPr lang="zh-CN" altLang="en-US" dirty="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eaLnBrk="0" hangingPunct="0">
              <a:defRPr>
                <a:solidFill>
                  <a:schemeClr val="tx1"/>
                </a:solidFill>
                <a:latin typeface="Calibri" panose="020F0502020204030204" pitchFamily="34" charset="0"/>
                <a:ea typeface="宋体" panose="02010600030101010101" pitchFamily="2" charset="-122"/>
              </a:defRPr>
            </a:lvl1pPr>
            <a:lvl2pPr marL="742950" indent="-285750" algn="l" eaLnBrk="0" hangingPunct="0">
              <a:defRPr>
                <a:solidFill>
                  <a:schemeClr val="tx1"/>
                </a:solidFill>
                <a:latin typeface="Calibri" panose="020F0502020204030204" pitchFamily="34" charset="0"/>
                <a:ea typeface="宋体" panose="02010600030101010101" pitchFamily="2" charset="-122"/>
              </a:defRPr>
            </a:lvl2pPr>
            <a:lvl3pPr marL="1143000" indent="-228600" algn="l" eaLnBrk="0" hangingPunct="0">
              <a:defRPr>
                <a:solidFill>
                  <a:schemeClr val="tx1"/>
                </a:solidFill>
                <a:latin typeface="Calibri" panose="020F0502020204030204" pitchFamily="34" charset="0"/>
                <a:ea typeface="宋体" panose="02010600030101010101" pitchFamily="2" charset="-122"/>
              </a:defRPr>
            </a:lvl3pPr>
            <a:lvl4pPr marL="1600200" indent="-228600" algn="l" eaLnBrk="0" hangingPunct="0">
              <a:defRPr>
                <a:solidFill>
                  <a:schemeClr val="tx1"/>
                </a:solidFill>
                <a:latin typeface="Calibri" panose="020F0502020204030204" pitchFamily="34" charset="0"/>
                <a:ea typeface="宋体" panose="02010600030101010101" pitchFamily="2" charset="-122"/>
              </a:defRPr>
            </a:lvl4pPr>
            <a:lvl5pPr marL="2057400" indent="-228600" algn="l"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r" eaLnBrk="1" hangingPunct="1"/>
            <a:fld id="{FB70B3FC-CC00-4B50-A82D-CF80005D6825}" type="slidenum">
              <a:rPr lang="zh-CN" altLang="en-US"/>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652B678-F101-4A52-9E23-6A96C0C09BFD}" type="slidenum">
              <a:rPr lang="zh-CN" altLang="en-US" smtClean="0"/>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652B678-F101-4A52-9E23-6A96C0C09BFD}" type="slidenum">
              <a:rPr lang="zh-CN" altLang="en-US" smtClean="0"/>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652B678-F101-4A52-9E23-6A96C0C09BFD}" type="slidenum">
              <a:rPr lang="zh-CN" altLang="en-US" smtClean="0"/>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652B678-F101-4A52-9E23-6A96C0C09BFD}" type="slidenum">
              <a:rPr lang="zh-CN" altLang="en-US" smtClean="0"/>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652B678-F101-4A52-9E23-6A96C0C09BFD}" type="slidenum">
              <a:rPr lang="zh-CN" altLang="en-US" smtClean="0"/>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652B678-F101-4A52-9E23-6A96C0C09BFD}" type="slidenum">
              <a:rPr lang="zh-CN" altLang="en-US" smtClean="0"/>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652B678-F101-4A52-9E23-6A96C0C09BFD}" type="slidenum">
              <a:rPr lang="zh-CN" altLang="en-US" smtClean="0"/>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652B678-F101-4A52-9E23-6A96C0C09BFD}" type="slidenum">
              <a:rPr lang="zh-CN" altLang="en-US" smtClean="0"/>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652B678-F101-4A52-9E23-6A96C0C09BFD}" type="slidenum">
              <a:rPr lang="zh-CN" altLang="en-US" smtClean="0"/>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652B678-F101-4A52-9E23-6A96C0C09BFD}" type="slidenum">
              <a:rPr lang="zh-CN" altLang="en-US"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652B678-F101-4A52-9E23-6A96C0C09BFD}" type="slidenum">
              <a:rPr lang="zh-CN" altLang="en-US" smtClean="0"/>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652B678-F101-4A52-9E23-6A96C0C09BFD}" type="slidenum">
              <a:rPr lang="zh-CN" altLang="en-US" smtClean="0"/>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652B678-F101-4A52-9E23-6A96C0C09BFD}" type="slidenum">
              <a:rPr lang="zh-CN" altLang="en-US" smtClean="0"/>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652B678-F101-4A52-9E23-6A96C0C09BFD}" type="slidenum">
              <a:rPr lang="zh-CN" altLang="en-US" smtClean="0"/>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652B678-F101-4A52-9E23-6A96C0C09BFD}" type="slidenum">
              <a:rPr lang="zh-CN" altLang="en-US" smtClean="0"/>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652B678-F101-4A52-9E23-6A96C0C09BFD}" type="slidenum">
              <a:rPr lang="zh-CN" altLang="en-US" smtClean="0"/>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652B678-F101-4A52-9E23-6A96C0C09BFD}" type="slidenum">
              <a:rPr lang="zh-CN" altLang="en-US" smtClean="0"/>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652B678-F101-4A52-9E23-6A96C0C09BFD}" type="slidenum">
              <a:rPr lang="zh-CN" altLang="en-US" smtClean="0"/>
            </a:fld>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652B678-F101-4A52-9E23-6A96C0C09BFD}" type="slidenum">
              <a:rPr lang="zh-CN" altLang="en-US"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652B678-F101-4A52-9E23-6A96C0C09BFD}" type="slidenum">
              <a:rPr lang="zh-CN" altLang="en-US"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652B678-F101-4A52-9E23-6A96C0C09BFD}" type="slidenum">
              <a:rPr lang="zh-CN" altLang="en-US"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652B678-F101-4A52-9E23-6A96C0C09BFD}" type="slidenum">
              <a:rPr lang="zh-CN" altLang="en-US"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652B678-F101-4A52-9E23-6A96C0C09BFD}" type="slidenum">
              <a:rPr lang="zh-CN" altLang="en-US"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652B678-F101-4A52-9E23-6A96C0C09BFD}" type="slidenum">
              <a:rPr lang="zh-CN" altLang="en-US"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652B678-F101-4A52-9E23-6A96C0C09BFD}" type="slidenum">
              <a:rPr lang="zh-CN" altLang="en-US"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59F6F002-CC21-48B6-9F73-1A884060B5FF}"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46411308-CA6A-45B9-BFA1-09F3C02D801B}" type="slidenum">
              <a:rPr lang="zh-CN" altLang="en-US"/>
            </a:fld>
            <a:endParaRPr lang="en-US" altLang="zh-CN"/>
          </a:p>
        </p:txBody>
      </p:sp>
    </p:spTree>
  </p:cSld>
  <p:clrMapOvr>
    <a:masterClrMapping/>
  </p:clrMapOvr>
  <p:transition spd="med" advTm="1000">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E7C8578D-493F-48DC-8625-EAF27BF0C457}" type="slidenum">
              <a:rPr altLang="en-US"/>
            </a:fld>
            <a:endParaRPr lang="zh-CN" altLang="en-US"/>
          </a:p>
        </p:txBody>
      </p:sp>
    </p:spTree>
  </p:cSld>
  <p:clrMapOvr>
    <a:masterClrMapping/>
  </p:clrMapOvr>
  <p:transition spd="med" advTm="1000">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80D25E11-DCB7-4C4E-8155-7EF7F85FE351}" type="slidenum">
              <a:rPr altLang="en-US"/>
            </a:fld>
            <a:endParaRPr lang="zh-CN" altLang="en-US"/>
          </a:p>
        </p:txBody>
      </p:sp>
    </p:spTree>
  </p:cSld>
  <p:clrMapOvr>
    <a:masterClrMapping/>
  </p:clrMapOvr>
  <p:transition spd="med" advTm="1000">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Iphone 6 floating">
    <p:spTree>
      <p:nvGrpSpPr>
        <p:cNvPr id="1" name=""/>
        <p:cNvGrpSpPr/>
        <p:nvPr/>
      </p:nvGrpSpPr>
      <p:grpSpPr>
        <a:xfrm>
          <a:off x="0" y="0"/>
          <a:ext cx="0" cy="0"/>
          <a:chOff x="0" y="0"/>
          <a:chExt cx="0" cy="0"/>
        </a:xfrm>
      </p:grpSpPr>
      <p:pic>
        <p:nvPicPr>
          <p:cNvPr id="2" name="图片 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858750" cy="723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0" y="0"/>
            <a:ext cx="12858750" cy="7232650"/>
          </a:xfrm>
          <a:prstGeom prst="rect">
            <a:avLst/>
          </a:prstGeom>
          <a:solidFill>
            <a:srgbClr val="FFFFFF">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lgn="ctr">
              <a:defRPr>
                <a:solidFill>
                  <a:schemeClr val="tx1"/>
                </a:solidFill>
                <a:latin typeface="Calibri" panose="020F0502020204030204" pitchFamily="34" charset="0"/>
                <a:ea typeface="宋体" panose="02010600030101010101" pitchFamily="2" charset="-122"/>
              </a:defRPr>
            </a:lvl1pPr>
            <a:lvl2pPr algn="ctr">
              <a:defRPr>
                <a:solidFill>
                  <a:schemeClr val="tx1"/>
                </a:solidFill>
                <a:latin typeface="Calibri" panose="020F0502020204030204" pitchFamily="34" charset="0"/>
                <a:ea typeface="宋体" panose="02010600030101010101" pitchFamily="2" charset="-122"/>
              </a:defRPr>
            </a:lvl2pPr>
            <a:lvl3pPr algn="ctr">
              <a:defRPr>
                <a:solidFill>
                  <a:schemeClr val="tx1"/>
                </a:solidFill>
                <a:latin typeface="Calibri" panose="020F0502020204030204" pitchFamily="34" charset="0"/>
                <a:ea typeface="宋体" panose="02010600030101010101" pitchFamily="2" charset="-122"/>
              </a:defRPr>
            </a:lvl3pPr>
            <a:lvl4pPr algn="ctr">
              <a:defRPr>
                <a:solidFill>
                  <a:schemeClr val="tx1"/>
                </a:solidFill>
                <a:latin typeface="Calibri" panose="020F0502020204030204" pitchFamily="34" charset="0"/>
                <a:ea typeface="宋体" panose="02010600030101010101" pitchFamily="2" charset="-122"/>
              </a:defRPr>
            </a:lvl4pPr>
            <a:lvl5pPr algn="ctr">
              <a:defRPr>
                <a:solidFill>
                  <a:schemeClr val="tx1"/>
                </a:solidFill>
                <a:latin typeface="Calibri" panose="020F0502020204030204" pitchFamily="34" charset="0"/>
                <a:ea typeface="宋体" panose="02010600030101010101" pitchFamily="2" charset="-122"/>
              </a:defRPr>
            </a:lvl5pPr>
            <a:lvl6pPr marL="3025775" indent="-739775" algn="ctr"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3482975" indent="-739775" algn="ctr"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940175" indent="-739775" algn="ctr"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4397375" indent="-739775" algn="ctr"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endParaRPr lang="zh-CN" altLang="en-US">
              <a:solidFill>
                <a:srgbClr val="FFFFFF"/>
              </a:solidFill>
              <a:latin typeface="等线" panose="02010600030101010101" pitchFamily="2" charset="-122"/>
              <a:ea typeface="等线" panose="02010600030101010101" pitchFamily="2" charset="-122"/>
            </a:endParaRPr>
          </a:p>
        </p:txBody>
      </p:sp>
      <p:sp>
        <p:nvSpPr>
          <p:cNvPr id="4" name="日期占位符 1"/>
          <p:cNvSpPr>
            <a:spLocks noGrp="1"/>
          </p:cNvSpPr>
          <p:nvPr>
            <p:ph type="dt" sz="half" idx="10"/>
          </p:nvPr>
        </p:nvSpPr>
        <p:spPr/>
        <p:txBody>
          <a:bodyPr/>
          <a:lstStyle>
            <a:lvl1pPr>
              <a:defRPr/>
            </a:lvl1pPr>
          </a:lstStyle>
          <a:p>
            <a:pPr>
              <a:defRPr/>
            </a:pPr>
            <a:endParaRPr lang="zh-CN" altLang="en-US"/>
          </a:p>
        </p:txBody>
      </p:sp>
      <p:sp>
        <p:nvSpPr>
          <p:cNvPr id="5" name="页脚占位符 2"/>
          <p:cNvSpPr>
            <a:spLocks noGrp="1"/>
          </p:cNvSpPr>
          <p:nvPr>
            <p:ph type="ftr" sz="quarter" idx="11"/>
          </p:nvPr>
        </p:nvSpPr>
        <p:spPr/>
        <p:txBody>
          <a:bodyPr/>
          <a:lstStyle>
            <a:lvl1pPr>
              <a:defRPr/>
            </a:lvl1pPr>
          </a:lstStyle>
          <a:p>
            <a:pPr>
              <a:defRPr/>
            </a:pPr>
            <a:endParaRPr lang="zh-CN" altLang="en-US"/>
          </a:p>
        </p:txBody>
      </p:sp>
      <p:sp>
        <p:nvSpPr>
          <p:cNvPr id="6" name="灯片编号占位符 3"/>
          <p:cNvSpPr>
            <a:spLocks noGrp="1"/>
          </p:cNvSpPr>
          <p:nvPr>
            <p:ph type="sldNum" sz="quarter" idx="12"/>
          </p:nvPr>
        </p:nvSpPr>
        <p:spPr/>
        <p:txBody>
          <a:bodyPr/>
          <a:lstStyle>
            <a:lvl1pPr>
              <a:defRPr/>
            </a:lvl1pPr>
          </a:lstStyle>
          <a:p>
            <a:fld id="{8B979FA3-ACA3-4D7D-AC60-6DA09A070099}" type="slidenum">
              <a:rPr altLang="en-US"/>
            </a:fld>
            <a:endParaRPr lang="zh-CN" altLang="en-US"/>
          </a:p>
        </p:txBody>
      </p:sp>
    </p:spTree>
  </p:cSld>
  <p:clrMapOvr>
    <a:masterClrMapping/>
  </p:clrMapOvr>
  <p:transition spd="med" advTm="1000">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transition spd="med" advTm="1000">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p:transition spd="med" advTm="1000">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Iphone 6 floating">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858750" cy="723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userDrawn="1"/>
        </p:nvSpPr>
        <p:spPr>
          <a:xfrm>
            <a:off x="0" y="0"/>
            <a:ext cx="12858750" cy="7232650"/>
          </a:xfrm>
          <a:prstGeom prst="rect">
            <a:avLst/>
          </a:prstGeom>
          <a:solidFill>
            <a:srgbClr val="FFFFFF">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Tree>
  </p:cSld>
  <p:clrMapOvr>
    <a:masterClrMapping/>
  </p:clrMapOvr>
  <p:transition spd="med" advTm="1000">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C49E3210-3927-4AC4-8A12-5C292D663796}" type="slidenum">
              <a:rPr lang="zh-CN" altLang="en-US"/>
            </a:fld>
            <a:endParaRPr lang="zh-CN" altLang="en-US"/>
          </a:p>
        </p:txBody>
      </p:sp>
    </p:spTree>
  </p:cSld>
  <p:clrMapOvr>
    <a:masterClrMapping/>
  </p:clrMapOvr>
  <p:transition spd="med" advTm="1000">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28C1722F-5C3F-4721-B74A-71B35505C72C}" type="slidenum">
              <a:rPr lang="zh-CN" altLang="en-US"/>
            </a:fld>
            <a:endParaRPr lang="zh-CN" altLang="en-US"/>
          </a:p>
        </p:txBody>
      </p:sp>
    </p:spTree>
  </p:cSld>
  <p:clrMapOvr>
    <a:masterClrMapping/>
  </p:clrMapOvr>
  <p:transition spd="med" advTm="1000">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4962E0CF-751A-4AE6-9914-60D0B5AEF4FF}" type="slidenum">
              <a:rPr lang="zh-CN" altLang="en-US"/>
            </a:fld>
            <a:endParaRPr lang="zh-CN" altLang="en-US"/>
          </a:p>
        </p:txBody>
      </p:sp>
    </p:spTree>
  </p:cSld>
  <p:clrMapOvr>
    <a:masterClrMapping/>
  </p:clrMapOvr>
  <p:transition spd="med" advTm="1000">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3808F75A-9A4D-4A92-9B39-CB583276D51A}" type="slidenum">
              <a:rPr lang="zh-CN" altLang="en-US"/>
            </a:fld>
            <a:endParaRPr lang="zh-CN" altLang="en-US"/>
          </a:p>
        </p:txBody>
      </p:sp>
    </p:spTree>
  </p:cSld>
  <p:clrMapOvr>
    <a:masterClrMapping/>
  </p:clrMapOvr>
  <p:transition spd="med" advTm="1000">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Iphone 6 floating">
    <p:spTree>
      <p:nvGrpSpPr>
        <p:cNvPr id="1" name=""/>
        <p:cNvGrpSpPr/>
        <p:nvPr/>
      </p:nvGrpSpPr>
      <p:grpSpPr>
        <a:xfrm>
          <a:off x="0" y="0"/>
          <a:ext cx="0" cy="0"/>
          <a:chOff x="0" y="0"/>
          <a:chExt cx="0" cy="0"/>
        </a:xfrm>
      </p:grpSpPr>
      <p:pic>
        <p:nvPicPr>
          <p:cNvPr id="2" name="图片 6"/>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858750" cy="723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0" y="0"/>
            <a:ext cx="12858750" cy="7232650"/>
          </a:xfrm>
          <a:prstGeom prst="rect">
            <a:avLst/>
          </a:prstGeom>
          <a:solidFill>
            <a:srgbClr val="FFFFFF">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lgn="ctr">
              <a:defRPr>
                <a:solidFill>
                  <a:schemeClr val="tx1"/>
                </a:solidFill>
                <a:latin typeface="Calibri" panose="020F0502020204030204" pitchFamily="34" charset="0"/>
                <a:ea typeface="宋体" panose="02010600030101010101" pitchFamily="2" charset="-122"/>
              </a:defRPr>
            </a:lvl1pPr>
            <a:lvl2pPr algn="ctr">
              <a:defRPr>
                <a:solidFill>
                  <a:schemeClr val="tx1"/>
                </a:solidFill>
                <a:latin typeface="Calibri" panose="020F0502020204030204" pitchFamily="34" charset="0"/>
                <a:ea typeface="宋体" panose="02010600030101010101" pitchFamily="2" charset="-122"/>
              </a:defRPr>
            </a:lvl2pPr>
            <a:lvl3pPr algn="ctr">
              <a:defRPr>
                <a:solidFill>
                  <a:schemeClr val="tx1"/>
                </a:solidFill>
                <a:latin typeface="Calibri" panose="020F0502020204030204" pitchFamily="34" charset="0"/>
                <a:ea typeface="宋体" panose="02010600030101010101" pitchFamily="2" charset="-122"/>
              </a:defRPr>
            </a:lvl3pPr>
            <a:lvl4pPr algn="ctr">
              <a:defRPr>
                <a:solidFill>
                  <a:schemeClr val="tx1"/>
                </a:solidFill>
                <a:latin typeface="Calibri" panose="020F0502020204030204" pitchFamily="34" charset="0"/>
                <a:ea typeface="宋体" panose="02010600030101010101" pitchFamily="2" charset="-122"/>
              </a:defRPr>
            </a:lvl4pPr>
            <a:lvl5pPr algn="ctr">
              <a:defRPr>
                <a:solidFill>
                  <a:schemeClr val="tx1"/>
                </a:solidFill>
                <a:latin typeface="Calibri" panose="020F0502020204030204" pitchFamily="34" charset="0"/>
                <a:ea typeface="宋体" panose="02010600030101010101" pitchFamily="2" charset="-122"/>
              </a:defRPr>
            </a:lvl5pPr>
            <a:lvl6pPr marL="3025775" indent="-739775" algn="ctr"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3482975" indent="-739775" algn="ctr"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940175" indent="-739775" algn="ctr"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4397375" indent="-739775" algn="ctr"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solidFill>
                <a:srgbClr val="FFFFFF"/>
              </a:solidFill>
              <a:latin typeface="等线" panose="02010600030101010101" pitchFamily="2" charset="-122"/>
              <a:ea typeface="等线" panose="02010600030101010101" pitchFamily="2" charset="-122"/>
            </a:endParaRPr>
          </a:p>
        </p:txBody>
      </p:sp>
      <p:sp>
        <p:nvSpPr>
          <p:cNvPr id="4" name="日期占位符 1"/>
          <p:cNvSpPr>
            <a:spLocks noGrp="1"/>
          </p:cNvSpPr>
          <p:nvPr>
            <p:ph type="dt" sz="half" idx="10"/>
          </p:nvPr>
        </p:nvSpPr>
        <p:spPr/>
        <p:txBody>
          <a:bodyPr/>
          <a:lstStyle>
            <a:lvl1pPr>
              <a:defRPr/>
            </a:lvl1pPr>
          </a:lstStyle>
          <a:p>
            <a:pPr>
              <a:defRPr/>
            </a:pPr>
            <a:endParaRPr lang="zh-CN" altLang="en-US"/>
          </a:p>
        </p:txBody>
      </p:sp>
      <p:sp>
        <p:nvSpPr>
          <p:cNvPr id="5" name="页脚占位符 2"/>
          <p:cNvSpPr>
            <a:spLocks noGrp="1"/>
          </p:cNvSpPr>
          <p:nvPr>
            <p:ph type="ftr" sz="quarter" idx="11"/>
          </p:nvPr>
        </p:nvSpPr>
        <p:spPr/>
        <p:txBody>
          <a:bodyPr/>
          <a:lstStyle>
            <a:lvl1pPr>
              <a:defRPr/>
            </a:lvl1pPr>
          </a:lstStyle>
          <a:p>
            <a:pPr>
              <a:defRPr/>
            </a:pPr>
            <a:endParaRPr lang="zh-CN" altLang="en-US"/>
          </a:p>
        </p:txBody>
      </p:sp>
      <p:sp>
        <p:nvSpPr>
          <p:cNvPr id="6" name="灯片编号占位符 3"/>
          <p:cNvSpPr>
            <a:spLocks noGrp="1"/>
          </p:cNvSpPr>
          <p:nvPr>
            <p:ph type="sldNum" sz="quarter" idx="12"/>
          </p:nvPr>
        </p:nvSpPr>
        <p:spPr/>
        <p:txBody>
          <a:bodyPr/>
          <a:lstStyle>
            <a:lvl1pPr>
              <a:defRPr/>
            </a:lvl1pPr>
          </a:lstStyle>
          <a:p>
            <a:fld id="{14CBF806-6A84-4E5E-9647-969AC6A1C555}" type="slidenum">
              <a:rPr lang="zh-CN" altLang="en-US"/>
            </a:fld>
            <a:endParaRPr lang="zh-CN" altLang="en-US"/>
          </a:p>
        </p:txBody>
      </p:sp>
    </p:spTree>
  </p:cSld>
  <p:clrMapOvr>
    <a:masterClrMapping/>
  </p:clrMapOvr>
  <p:transition spd="med" advTm="1000">
    <p:fade/>
  </p:transition>
</p:sldLayout>
</file>

<file path=ppt/slideMasters/_rels/slideMaster1.xml.rels><?xml version="1.0" encoding="UTF-8" standalone="yes"?>
<Relationships xmlns="http://schemas.openxmlformats.org/package/2006/relationships"><Relationship Id="rId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4.xml.rels><?xml version="1.0" encoding="UTF-8" standalone="yes"?>
<Relationships xmlns="http://schemas.openxmlformats.org/package/2006/relationships"><Relationship Id="rId4" Type="http://schemas.openxmlformats.org/officeDocument/2006/relationships/theme" Target="../theme/theme4.xml"/><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s>
</file>

<file path=ppt/slideMasters/_rels/slideMaster5.xml.rels><?xml version="1.0" encoding="UTF-8" standalone="yes"?>
<Relationships xmlns="http://schemas.openxmlformats.org/package/2006/relationships"><Relationship Id="rId4" Type="http://schemas.openxmlformats.org/officeDocument/2006/relationships/theme" Target="../theme/theme5.xml"/><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transition spd="med" advTm="1000">
    <p:fade/>
  </p:transition>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2pPr>
      <a:lvl3pPr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3pPr>
      <a:lvl4pPr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4pPr>
      <a:lvl5pPr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微软雅黑" panose="020B0503020204020204" pitchFamily="34"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835"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84238" y="385763"/>
            <a:ext cx="11090275"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884238" y="1925638"/>
            <a:ext cx="11090275" cy="458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smtClean="0">
                <a:solidFill>
                  <a:schemeClr val="tx1">
                    <a:tint val="75000"/>
                  </a:schemeClr>
                </a:solidFill>
              </a:defRPr>
            </a:lvl1pPr>
          </a:lstStyle>
          <a:p>
            <a:pPr>
              <a:defRPr/>
            </a:pPr>
            <a:fld id="{3D2445CE-7D5B-4CEE-8184-A4FF13E3D636}" type="datetimeFigureOut">
              <a:rPr lang="zh-CN" altLang="en-US"/>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fld id="{8E6569B0-8992-4F00-9BF1-D25807373ED6}" type="slidenum">
              <a:rPr lang="zh-CN" altLang="en-US"/>
            </a:fld>
            <a:endParaRPr lang="en-US" altLang="zh-CN"/>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Lst>
  <p:transition spd="med" advTm="1000">
    <p:fade/>
  </p:transition>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2pPr>
      <a:lvl3pPr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3pPr>
      <a:lvl4pPr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4pPr>
      <a:lvl5pPr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050" name="标题占位符 1"/>
          <p:cNvSpPr>
            <a:spLocks noGrp="1" noChangeArrowheads="1"/>
          </p:cNvSpPr>
          <p:nvPr>
            <p:ph type="title" idx="4294967295"/>
          </p:nvPr>
        </p:nvSpPr>
        <p:spPr bwMode="auto">
          <a:xfrm>
            <a:off x="884238" y="385763"/>
            <a:ext cx="11090275"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2051" name="文本占位符 2"/>
          <p:cNvSpPr>
            <a:spLocks noGrp="1" noChangeArrowheads="1"/>
          </p:cNvSpPr>
          <p:nvPr>
            <p:ph type="body" idx="9"/>
          </p:nvPr>
        </p:nvSpPr>
        <p:spPr bwMode="auto">
          <a:xfrm>
            <a:off x="884238" y="1925638"/>
            <a:ext cx="11090275" cy="458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noProof="1" dirty="0">
                <a:solidFill>
                  <a:srgbClr val="898989"/>
                </a:solidFill>
              </a:defRPr>
            </a:lvl1pPr>
          </a:lstStyle>
          <a:p>
            <a:fld id="{B6E01B1A-556D-46A3-B1ED-3FAF4059C7F0}"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Lst>
  <p:transition spd="med" advTm="1000">
    <p:fade/>
  </p:transition>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2pPr>
      <a:lvl3pPr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3pPr>
      <a:lvl4pPr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4pPr>
      <a:lvl5pPr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3074" name="标题占位符 1"/>
          <p:cNvSpPr>
            <a:spLocks noGrp="1" noChangeArrowheads="1"/>
          </p:cNvSpPr>
          <p:nvPr>
            <p:ph type="title" idx="4294967295"/>
          </p:nvPr>
        </p:nvSpPr>
        <p:spPr bwMode="auto">
          <a:xfrm>
            <a:off x="884238" y="385763"/>
            <a:ext cx="11090275"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3075" name="文本占位符 2"/>
          <p:cNvSpPr>
            <a:spLocks noGrp="1" noChangeArrowheads="1"/>
          </p:cNvSpPr>
          <p:nvPr>
            <p:ph type="body" idx="9"/>
          </p:nvPr>
        </p:nvSpPr>
        <p:spPr bwMode="auto">
          <a:xfrm>
            <a:off x="884238" y="1925638"/>
            <a:ext cx="11090275" cy="458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noProof="1" dirty="0">
                <a:solidFill>
                  <a:srgbClr val="898989"/>
                </a:solidFill>
              </a:defRPr>
            </a:lvl1pPr>
          </a:lstStyle>
          <a:p>
            <a:fld id="{A41CE113-BE28-42BE-B44D-43D75B44B886}"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Lst>
  <p:transition spd="med" advTm="1000">
    <p:fade/>
  </p:transition>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2pPr>
      <a:lvl3pPr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3pPr>
      <a:lvl4pPr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4pPr>
      <a:lvl5pPr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884238" y="385763"/>
            <a:ext cx="11090275"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noChangeArrowheads="1"/>
          </p:cNvSpPr>
          <p:nvPr>
            <p:ph type="body" idx="9"/>
          </p:nvPr>
        </p:nvSpPr>
        <p:spPr bwMode="auto">
          <a:xfrm>
            <a:off x="884238" y="1925638"/>
            <a:ext cx="11090275" cy="458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eaLnBrk="1" hangingPunct="1">
              <a:defRPr sz="1200">
                <a:solidFill>
                  <a:schemeClr val="tx1">
                    <a:tint val="75000"/>
                  </a:schemeClr>
                </a:solidFill>
              </a:defRPr>
            </a:lvl1pPr>
          </a:lstStyle>
          <a:p>
            <a:pPr>
              <a:defRPr/>
            </a:pPr>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eaLnBrk="1" hangingPunct="1">
              <a:defRPr sz="1200">
                <a:solidFill>
                  <a:schemeClr val="tx1">
                    <a:tint val="75000"/>
                  </a:schemeClr>
                </a:solidFill>
              </a:defRPr>
            </a:lvl1pPr>
          </a:lstStyle>
          <a:p>
            <a:pPr>
              <a:defRPr/>
            </a:pPr>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wrap="square" lIns="91440" tIns="45720" rIns="91440" bIns="45720" numCol="1" anchor="ctr" anchorCtr="0" compatLnSpc="1"/>
          <a:lstStyle>
            <a:lvl1pPr algn="r" eaLnBrk="1" hangingPunct="1">
              <a:defRPr sz="1200" noProof="1">
                <a:solidFill>
                  <a:srgbClr val="898989"/>
                </a:solidFill>
              </a:defRPr>
            </a:lvl1pPr>
          </a:lstStyle>
          <a:p>
            <a:fld id="{16AA1C9D-2E36-4F50-8581-FF132F5FACE6}" type="slidenum">
              <a:rPr altLang="en-US"/>
            </a:fld>
            <a:endParaRPr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ransition spd="med" advTm="1000">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5pPr>
      <a:lvl6pPr marL="4572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6pPr>
      <a:lvl7pPr marL="9144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7pPr>
      <a:lvl8pPr marL="13716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8pPr>
      <a:lvl9pPr marL="1828800" algn="l" rtl="0" fontAlgn="base">
        <a:lnSpc>
          <a:spcPct val="90000"/>
        </a:lnSpc>
        <a:spcBef>
          <a:spcPct val="0"/>
        </a:spcBef>
        <a:spcAft>
          <a:spcPct val="0"/>
        </a:spcAft>
        <a:defRPr sz="4400">
          <a:solidFill>
            <a:schemeClr val="tx1"/>
          </a:solidFill>
          <a:latin typeface="等线 Light" panose="02010600030101010101" pitchFamily="2" charset="-122"/>
          <a:ea typeface="等线 Light"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s>
</file>

<file path=ppt/slides/_rels/slide11.xml.rels><?xml version="1.0" encoding="UTF-8" standalone="yes"?>
<Relationships xmlns="http://schemas.openxmlformats.org/package/2006/relationships"><Relationship Id="rId9" Type="http://schemas.openxmlformats.org/officeDocument/2006/relationships/tags" Target="../tags/tag53.xml"/><Relationship Id="rId8" Type="http://schemas.openxmlformats.org/officeDocument/2006/relationships/tags" Target="../tags/tag52.xml"/><Relationship Id="rId7" Type="http://schemas.openxmlformats.org/officeDocument/2006/relationships/tags" Target="../tags/tag51.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1" Type="http://schemas.openxmlformats.org/officeDocument/2006/relationships/notesSlide" Target="../notesSlides/notesSlide11.xml"/><Relationship Id="rId10" Type="http://schemas.openxmlformats.org/officeDocument/2006/relationships/slideLayout" Target="../slideLayouts/slideLayout2.xml"/><Relationship Id="rId1" Type="http://schemas.openxmlformats.org/officeDocument/2006/relationships/tags" Target="../tags/tag45.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tags" Target="../tags/tag54.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tags" Target="../tags/tag55.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tags" Target="../tags/tag56.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tags" Target="../tags/tag58.xml"/></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tags" Target="../tags/tag59.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tags" Target="../tags/tag6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4" Type="http://schemas.openxmlformats.org/officeDocument/2006/relationships/notesSlide" Target="../notesSlides/notesSlide2.xml"/><Relationship Id="rId23" Type="http://schemas.openxmlformats.org/officeDocument/2006/relationships/slideLayout" Target="../slideLayouts/slideLayout1.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9" Type="http://schemas.openxmlformats.org/officeDocument/2006/relationships/tags" Target="../tags/tag69.xml"/><Relationship Id="rId8" Type="http://schemas.openxmlformats.org/officeDocument/2006/relationships/tags" Target="../tags/tag68.xml"/><Relationship Id="rId7" Type="http://schemas.openxmlformats.org/officeDocument/2006/relationships/tags" Target="../tags/tag67.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tags" Target="../tags/tag62.xml"/><Relationship Id="rId14" Type="http://schemas.openxmlformats.org/officeDocument/2006/relationships/notesSlide" Target="../notesSlides/notesSlide20.xml"/><Relationship Id="rId13" Type="http://schemas.openxmlformats.org/officeDocument/2006/relationships/slideLayout" Target="../slideLayouts/slideLayout2.xml"/><Relationship Id="rId12" Type="http://schemas.openxmlformats.org/officeDocument/2006/relationships/image" Target="../media/image22.jpeg"/><Relationship Id="rId11" Type="http://schemas.openxmlformats.org/officeDocument/2006/relationships/image" Target="../media/image21.jpeg"/><Relationship Id="rId10" Type="http://schemas.openxmlformats.org/officeDocument/2006/relationships/image" Target="../media/image20.jpeg"/><Relationship Id="rId1" Type="http://schemas.openxmlformats.org/officeDocument/2006/relationships/tags" Target="../tags/tag61.xml"/></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2.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tags" Target="../tags/tag70.xml"/></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2.xml"/><Relationship Id="rId5" Type="http://schemas.openxmlformats.org/officeDocument/2006/relationships/tags" Target="../tags/tag75.xml"/><Relationship Id="rId4" Type="http://schemas.openxmlformats.org/officeDocument/2006/relationships/tags" Target="../tags/tag74.xml"/><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tags" Target="../tags/tag71.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2.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tags" Target="../tags/tag7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9" Type="http://schemas.openxmlformats.org/officeDocument/2006/relationships/tags" Target="../tags/tag85.xml"/><Relationship Id="rId8" Type="http://schemas.openxmlformats.org/officeDocument/2006/relationships/tags" Target="../tags/tag84.xml"/><Relationship Id="rId7" Type="http://schemas.openxmlformats.org/officeDocument/2006/relationships/tags" Target="../tags/tag83.xml"/><Relationship Id="rId6" Type="http://schemas.openxmlformats.org/officeDocument/2006/relationships/tags" Target="../tags/tag82.xml"/><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7" Type="http://schemas.openxmlformats.org/officeDocument/2006/relationships/notesSlide" Target="../notesSlides/notesSlide25.xml"/><Relationship Id="rId16" Type="http://schemas.openxmlformats.org/officeDocument/2006/relationships/slideLayout" Target="../slideLayouts/slideLayout2.xml"/><Relationship Id="rId15" Type="http://schemas.openxmlformats.org/officeDocument/2006/relationships/tags" Target="../tags/tag91.xml"/><Relationship Id="rId14" Type="http://schemas.openxmlformats.org/officeDocument/2006/relationships/tags" Target="../tags/tag90.xml"/><Relationship Id="rId13" Type="http://schemas.openxmlformats.org/officeDocument/2006/relationships/tags" Target="../tags/tag89.xml"/><Relationship Id="rId12" Type="http://schemas.openxmlformats.org/officeDocument/2006/relationships/tags" Target="../tags/tag88.xml"/><Relationship Id="rId11" Type="http://schemas.openxmlformats.org/officeDocument/2006/relationships/tags" Target="../tags/tag87.xml"/><Relationship Id="rId10" Type="http://schemas.openxmlformats.org/officeDocument/2006/relationships/tags" Target="../tags/tag86.xml"/><Relationship Id="rId1" Type="http://schemas.openxmlformats.org/officeDocument/2006/relationships/tags" Target="../tags/tag77.xml"/></Relationships>
</file>

<file path=ppt/slides/_rels/slide26.xml.rels><?xml version="1.0" encoding="UTF-8" standalone="yes"?>
<Relationships xmlns="http://schemas.openxmlformats.org/package/2006/relationships"><Relationship Id="rId9" Type="http://schemas.openxmlformats.org/officeDocument/2006/relationships/tags" Target="../tags/tag100.xml"/><Relationship Id="rId8" Type="http://schemas.openxmlformats.org/officeDocument/2006/relationships/tags" Target="../tags/tag99.xml"/><Relationship Id="rId7" Type="http://schemas.openxmlformats.org/officeDocument/2006/relationships/tags" Target="../tags/tag98.xml"/><Relationship Id="rId6" Type="http://schemas.openxmlformats.org/officeDocument/2006/relationships/tags" Target="../tags/tag97.xml"/><Relationship Id="rId5" Type="http://schemas.openxmlformats.org/officeDocument/2006/relationships/tags" Target="../tags/tag96.xml"/><Relationship Id="rId4" Type="http://schemas.openxmlformats.org/officeDocument/2006/relationships/tags" Target="../tags/tag95.xml"/><Relationship Id="rId3" Type="http://schemas.openxmlformats.org/officeDocument/2006/relationships/tags" Target="../tags/tag94.xml"/><Relationship Id="rId2" Type="http://schemas.openxmlformats.org/officeDocument/2006/relationships/tags" Target="../tags/tag93.xml"/><Relationship Id="rId15" Type="http://schemas.openxmlformats.org/officeDocument/2006/relationships/notesSlide" Target="../notesSlides/notesSlide26.xml"/><Relationship Id="rId14" Type="http://schemas.openxmlformats.org/officeDocument/2006/relationships/slideLayout" Target="../slideLayouts/slideLayout2.xml"/><Relationship Id="rId13" Type="http://schemas.openxmlformats.org/officeDocument/2006/relationships/tags" Target="../tags/tag104.xml"/><Relationship Id="rId12" Type="http://schemas.openxmlformats.org/officeDocument/2006/relationships/tags" Target="../tags/tag103.xml"/><Relationship Id="rId11" Type="http://schemas.openxmlformats.org/officeDocument/2006/relationships/tags" Target="../tags/tag102.xml"/><Relationship Id="rId10" Type="http://schemas.openxmlformats.org/officeDocument/2006/relationships/tags" Target="../tags/tag101.xml"/><Relationship Id="rId1" Type="http://schemas.openxmlformats.org/officeDocument/2006/relationships/tags" Target="../tags/tag92.xml"/></Relationships>
</file>

<file path=ppt/slides/_rels/slide27.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image" Target="../media/image28.emf"/><Relationship Id="rId3" Type="http://schemas.openxmlformats.org/officeDocument/2006/relationships/oleObject" Target="../embeddings/oleObject1.bin"/><Relationship Id="rId2" Type="http://schemas.openxmlformats.org/officeDocument/2006/relationships/tags" Target="../tags/tag106.xml"/><Relationship Id="rId1" Type="http://schemas.openxmlformats.org/officeDocument/2006/relationships/tags" Target="../tags/tag105.xml"/></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tags" Target="../tags/tag10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s>
</file>

<file path=ppt/slides/_rels/slide30.xml.rels><?xml version="1.0" encoding="UTF-8" standalone="yes"?>
<Relationships xmlns="http://schemas.openxmlformats.org/package/2006/relationships"><Relationship Id="rId9" Type="http://schemas.openxmlformats.org/officeDocument/2006/relationships/tags" Target="../tags/tag116.xml"/><Relationship Id="rId8" Type="http://schemas.openxmlformats.org/officeDocument/2006/relationships/tags" Target="../tags/tag115.xml"/><Relationship Id="rId7" Type="http://schemas.openxmlformats.org/officeDocument/2006/relationships/tags" Target="../tags/tag114.xml"/><Relationship Id="rId6" Type="http://schemas.openxmlformats.org/officeDocument/2006/relationships/tags" Target="../tags/tag113.xml"/><Relationship Id="rId5" Type="http://schemas.openxmlformats.org/officeDocument/2006/relationships/tags" Target="../tags/tag112.xml"/><Relationship Id="rId4" Type="http://schemas.openxmlformats.org/officeDocument/2006/relationships/tags" Target="../tags/tag111.xml"/><Relationship Id="rId3" Type="http://schemas.openxmlformats.org/officeDocument/2006/relationships/tags" Target="../tags/tag110.xml"/><Relationship Id="rId2" Type="http://schemas.openxmlformats.org/officeDocument/2006/relationships/tags" Target="../tags/tag109.xml"/><Relationship Id="rId13" Type="http://schemas.openxmlformats.org/officeDocument/2006/relationships/notesSlide" Target="../notesSlides/notesSlide30.xml"/><Relationship Id="rId12" Type="http://schemas.openxmlformats.org/officeDocument/2006/relationships/slideLayout" Target="../slideLayouts/slideLayout2.xml"/><Relationship Id="rId11" Type="http://schemas.openxmlformats.org/officeDocument/2006/relationships/tags" Target="../tags/tag118.xml"/><Relationship Id="rId10" Type="http://schemas.openxmlformats.org/officeDocument/2006/relationships/tags" Target="../tags/tag117.xml"/><Relationship Id="rId1" Type="http://schemas.openxmlformats.org/officeDocument/2006/relationships/tags" Target="../tags/tag108.xml"/></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tags" Target="../tags/tag119.xml"/></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2.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tags" Target="../tags/tag120.xml"/></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2.xml"/><Relationship Id="rId3" Type="http://schemas.openxmlformats.org/officeDocument/2006/relationships/image" Target="../media/image35.png"/><Relationship Id="rId2" Type="http://schemas.openxmlformats.org/officeDocument/2006/relationships/image" Target="../media/image33.png"/><Relationship Id="rId1" Type="http://schemas.openxmlformats.org/officeDocument/2006/relationships/tags" Target="../tags/tag121.xml"/></Relationships>
</file>

<file path=ppt/slides/_rels/slide34.xml.rels><?xml version="1.0" encoding="UTF-8" standalone="yes"?>
<Relationships xmlns="http://schemas.openxmlformats.org/package/2006/relationships"><Relationship Id="rId9" Type="http://schemas.openxmlformats.org/officeDocument/2006/relationships/image" Target="../media/image38.png"/><Relationship Id="rId8" Type="http://schemas.openxmlformats.org/officeDocument/2006/relationships/image" Target="../media/image35.png"/><Relationship Id="rId7" Type="http://schemas.openxmlformats.org/officeDocument/2006/relationships/tags" Target="../tags/tag126.xml"/><Relationship Id="rId6" Type="http://schemas.openxmlformats.org/officeDocument/2006/relationships/image" Target="../media/image37.png"/><Relationship Id="rId5" Type="http://schemas.openxmlformats.org/officeDocument/2006/relationships/tags" Target="../tags/tag125.xml"/><Relationship Id="rId4" Type="http://schemas.openxmlformats.org/officeDocument/2006/relationships/image" Target="../media/image36.png"/><Relationship Id="rId3" Type="http://schemas.openxmlformats.org/officeDocument/2006/relationships/tags" Target="../tags/tag124.xml"/><Relationship Id="rId2" Type="http://schemas.openxmlformats.org/officeDocument/2006/relationships/tags" Target="../tags/tag123.xml"/><Relationship Id="rId12" Type="http://schemas.openxmlformats.org/officeDocument/2006/relationships/notesSlide" Target="../notesSlides/notesSlide34.xml"/><Relationship Id="rId11" Type="http://schemas.openxmlformats.org/officeDocument/2006/relationships/slideLayout" Target="../slideLayouts/slideLayout2.xml"/><Relationship Id="rId10" Type="http://schemas.openxmlformats.org/officeDocument/2006/relationships/tags" Target="../tags/tag127.xml"/><Relationship Id="rId1" Type="http://schemas.openxmlformats.org/officeDocument/2006/relationships/tags" Target="../tags/tag122.xml"/></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2.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tags" Target="../tags/tag128.xml"/></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36.xml"/><Relationship Id="rId5" Type="http://schemas.openxmlformats.org/officeDocument/2006/relationships/slideLayout" Target="../slideLayouts/slideLayout2.xml"/><Relationship Id="rId4" Type="http://schemas.openxmlformats.org/officeDocument/2006/relationships/image" Target="../media/image43.png"/><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tags" Target="../tags/tag129.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tags" Target="../tags/tag130.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tags" Target="../tags/tag27.xml"/><Relationship Id="rId1" Type="http://schemas.openxmlformats.org/officeDocument/2006/relationships/tags" Target="../tags/tag26.xml"/></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ags" Target="../tags/tag28.xml"/></Relationships>
</file>

<file path=ppt/slides/_rels/slide6.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tags" Target="../tags/tag37.xml"/><Relationship Id="rId7" Type="http://schemas.openxmlformats.org/officeDocument/2006/relationships/tags" Target="../tags/tag36.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image" Target="../media/image4.png"/><Relationship Id="rId3" Type="http://schemas.openxmlformats.org/officeDocument/2006/relationships/tags" Target="../tags/tag33.xml"/><Relationship Id="rId2" Type="http://schemas.openxmlformats.org/officeDocument/2006/relationships/tags" Target="../tags/tag32.xml"/><Relationship Id="rId11" Type="http://schemas.openxmlformats.org/officeDocument/2006/relationships/notesSlide" Target="../notesSlides/notesSlide6.xml"/><Relationship Id="rId10" Type="http://schemas.openxmlformats.org/officeDocument/2006/relationships/slideLayout" Target="../slideLayouts/slideLayout2.xml"/><Relationship Id="rId1" Type="http://schemas.openxmlformats.org/officeDocument/2006/relationships/tags" Target="../tags/tag31.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tags" Target="../tags/tag39.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tags" Target="../tags/tag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6" name="Rectangle 16"/>
          <p:cNvSpPr>
            <a:spLocks noChangeArrowheads="1"/>
          </p:cNvSpPr>
          <p:nvPr/>
        </p:nvSpPr>
        <p:spPr bwMode="auto">
          <a:xfrm>
            <a:off x="0" y="1888133"/>
            <a:ext cx="12858750" cy="2484759"/>
          </a:xfrm>
          <a:prstGeom prst="rect">
            <a:avLst/>
          </a:prstGeom>
          <a:solidFill>
            <a:srgbClr val="2C5CA8"/>
          </a:solidFill>
          <a:ln w="9525">
            <a:solidFill>
              <a:schemeClr val="accent1"/>
            </a:solidFill>
            <a:miter lim="800000"/>
          </a:ln>
          <a:effectLst/>
        </p:spPr>
        <p:txBody>
          <a:bodyPr wrap="none" anchor="ctr"/>
          <a:lstStyle/>
          <a:p>
            <a:pPr algn="ctr"/>
            <a:r>
              <a:rPr lang="zh-CN" altLang="en-US" sz="4400" b="1" dirty="0">
                <a:solidFill>
                  <a:schemeClr val="bg1"/>
                </a:solidFill>
                <a:latin typeface="微软雅黑" panose="020B0503020204020204" pitchFamily="34" charset="-122"/>
                <a:ea typeface="微软雅黑" panose="020B0503020204020204" pitchFamily="34" charset="-122"/>
              </a:rPr>
              <a:t>基于软件无线电平台的</a:t>
            </a:r>
            <a:r>
              <a:rPr lang="en-US" altLang="zh-CN" sz="4400" b="1" dirty="0">
                <a:solidFill>
                  <a:schemeClr val="bg1"/>
                </a:solidFill>
                <a:latin typeface="微软雅黑" panose="020B0503020204020204" pitchFamily="34" charset="-122"/>
                <a:ea typeface="微软雅黑" panose="020B0503020204020204" pitchFamily="34" charset="-122"/>
              </a:rPr>
              <a:t>ASK</a:t>
            </a:r>
            <a:r>
              <a:rPr lang="zh-CN" altLang="en-US" sz="4400" b="1" dirty="0">
                <a:solidFill>
                  <a:schemeClr val="bg1"/>
                </a:solidFill>
                <a:latin typeface="微软雅黑" panose="020B0503020204020204" pitchFamily="34" charset="-122"/>
                <a:ea typeface="微软雅黑" panose="020B0503020204020204" pitchFamily="34" charset="-122"/>
              </a:rPr>
              <a:t>数字调制通信系统设计</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3659505" y="4646295"/>
            <a:ext cx="4497705" cy="368300"/>
          </a:xfrm>
          <a:prstGeom prst="rect">
            <a:avLst/>
          </a:prstGeom>
          <a:noFill/>
        </p:spPr>
        <p:txBody>
          <a:bodyPr wrap="square" rtlCol="0">
            <a:spAutoFit/>
          </a:bodyPr>
          <a:p>
            <a:pPr algn="ctr"/>
            <a:r>
              <a:rPr lang="zh-CN" altLang="en-US"/>
              <a:t>林莉淇</a:t>
            </a:r>
            <a:r>
              <a:rPr lang="en-US" altLang="zh-CN"/>
              <a:t>   </a:t>
            </a:r>
            <a:r>
              <a:rPr lang="en-US" altLang="zh-CN"/>
              <a:t>PB22051128</a:t>
            </a:r>
            <a:endParaRPr lang="en-US" altLang="zh-CN"/>
          </a:p>
        </p:txBody>
      </p:sp>
    </p:spTree>
  </p:cSld>
  <p:clrMapOvr>
    <a:masterClrMapping/>
  </p:clrMapOvr>
  <p:transition spd="med" advTm="1000">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46" name="Rectangle 14"/>
          <p:cNvSpPr>
            <a:spLocks noChangeArrowheads="1"/>
          </p:cNvSpPr>
          <p:nvPr/>
        </p:nvSpPr>
        <p:spPr bwMode="auto">
          <a:xfrm>
            <a:off x="452438" y="303213"/>
            <a:ext cx="11880850" cy="6553200"/>
          </a:xfrm>
          <a:prstGeom prst="rect">
            <a:avLst/>
          </a:prstGeom>
          <a:solidFill>
            <a:schemeClr val="bg1"/>
          </a:solidFill>
          <a:ln w="76200" cmpd="tri" algn="ctr">
            <a:solidFill>
              <a:srgbClr val="2C5CA8"/>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804863" y="3000375"/>
            <a:ext cx="5494337" cy="1219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grpSp>
        <p:nvGrpSpPr>
          <p:cNvPr id="4" name="组合 3"/>
          <p:cNvGrpSpPr/>
          <p:nvPr/>
        </p:nvGrpSpPr>
        <p:grpSpPr>
          <a:xfrm>
            <a:off x="2710137" y="2768304"/>
            <a:ext cx="1683342" cy="1683342"/>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2000">
                <a:solidFill>
                  <a:srgbClr val="080808"/>
                </a:solidFill>
                <a:latin typeface="+mj-ea"/>
                <a:ea typeface="+mj-ea"/>
              </a:endParaRPr>
            </a:p>
          </p:txBody>
        </p:sp>
        <p:sp>
          <p:nvSpPr>
            <p:cNvPr id="6" name="椭圆 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2000">
                <a:solidFill>
                  <a:srgbClr val="080808"/>
                </a:solidFill>
                <a:latin typeface="+mj-ea"/>
                <a:ea typeface="+mj-ea"/>
              </a:endParaRPr>
            </a:p>
          </p:txBody>
        </p:sp>
      </p:grpSp>
      <p:sp>
        <p:nvSpPr>
          <p:cNvPr id="11" name="TextBox 13"/>
          <p:cNvSpPr txBox="1"/>
          <p:nvPr/>
        </p:nvSpPr>
        <p:spPr>
          <a:xfrm>
            <a:off x="2917825" y="3068638"/>
            <a:ext cx="1268413" cy="1081405"/>
          </a:xfrm>
          <a:prstGeom prst="rect">
            <a:avLst/>
          </a:prstGeom>
          <a:noFill/>
        </p:spPr>
        <p:txBody>
          <a:bodyPr lIns="0" tIns="0" rIns="0" bIns="0">
            <a:spAutoFit/>
          </a:bodyPr>
          <a:lstStyle/>
          <a:p>
            <a:pPr>
              <a:defRPr/>
            </a:pPr>
            <a:r>
              <a:rPr lang="en-US" altLang="zh-CN" sz="7030" b="1" dirty="0">
                <a:solidFill>
                  <a:srgbClr val="2C5CA8"/>
                </a:solidFill>
                <a:latin typeface="微软雅黑" panose="020B0503020204020204" pitchFamily="34" charset="-122"/>
                <a:ea typeface="微软雅黑" panose="020B0503020204020204" pitchFamily="34" charset="-122"/>
              </a:rPr>
              <a:t>03</a:t>
            </a:r>
            <a:endParaRPr lang="zh-CN" altLang="en-US" sz="7030" b="1" dirty="0">
              <a:solidFill>
                <a:srgbClr val="2C5CA8"/>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6992938" y="3529013"/>
            <a:ext cx="4189412"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TextBox 11"/>
          <p:cNvSpPr txBox="1">
            <a:spLocks noChangeArrowheads="1"/>
          </p:cNvSpPr>
          <p:nvPr/>
        </p:nvSpPr>
        <p:spPr bwMode="auto">
          <a:xfrm>
            <a:off x="7353300" y="2752725"/>
            <a:ext cx="382905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gn="l" eaLnBrk="0" hangingPunct="0">
              <a:defRPr>
                <a:solidFill>
                  <a:schemeClr val="tx1"/>
                </a:solidFill>
                <a:latin typeface="Calibri" panose="020F0502020204030204" pitchFamily="34" charset="0"/>
                <a:ea typeface="宋体" panose="02010600030101010101" pitchFamily="2" charset="-122"/>
              </a:defRPr>
            </a:lvl1pPr>
            <a:lvl2pPr algn="l" eaLnBrk="0" hangingPunct="0">
              <a:defRPr>
                <a:solidFill>
                  <a:schemeClr val="tx1"/>
                </a:solidFill>
                <a:latin typeface="Calibri" panose="020F0502020204030204" pitchFamily="34" charset="0"/>
                <a:ea typeface="宋体" panose="02010600030101010101" pitchFamily="2" charset="-122"/>
              </a:defRPr>
            </a:lvl2pPr>
            <a:lvl3pPr marL="1143000" indent="-228600" algn="l" eaLnBrk="0" hangingPunct="0">
              <a:defRPr>
                <a:solidFill>
                  <a:schemeClr val="tx1"/>
                </a:solidFill>
                <a:latin typeface="Calibri" panose="020F0502020204030204" pitchFamily="34" charset="0"/>
                <a:ea typeface="宋体" panose="02010600030101010101" pitchFamily="2" charset="-122"/>
              </a:defRPr>
            </a:lvl3pPr>
            <a:lvl4pPr marL="1600200" indent="-228600" algn="l" eaLnBrk="0" hangingPunct="0">
              <a:defRPr>
                <a:solidFill>
                  <a:schemeClr val="tx1"/>
                </a:solidFill>
                <a:latin typeface="Calibri" panose="020F0502020204030204" pitchFamily="34" charset="0"/>
                <a:ea typeface="宋体" panose="02010600030101010101" pitchFamily="2" charset="-122"/>
              </a:defRPr>
            </a:lvl4pPr>
            <a:lvl5pPr marL="2057400" indent="-228600" algn="l"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lvl="1" algn="ctr" eaLnBrk="1" hangingPunct="1"/>
            <a:r>
              <a:rPr lang="zh-CN" altLang="en-US" sz="4000" dirty="0">
                <a:solidFill>
                  <a:srgbClr val="2C5CA8"/>
                </a:solidFill>
                <a:latin typeface="微软雅黑" panose="020B0503020204020204" pitchFamily="34" charset="-122"/>
                <a:ea typeface="微软雅黑" panose="020B0503020204020204" pitchFamily="34" charset="-122"/>
              </a:rPr>
              <a:t>信道编码与</a:t>
            </a:r>
            <a:r>
              <a:rPr lang="zh-CN" altLang="en-US" sz="4000" dirty="0">
                <a:solidFill>
                  <a:srgbClr val="2C5CA8"/>
                </a:solidFill>
                <a:latin typeface="微软雅黑" panose="020B0503020204020204" pitchFamily="34" charset="-122"/>
                <a:ea typeface="微软雅黑" panose="020B0503020204020204" pitchFamily="34" charset="-122"/>
              </a:rPr>
              <a:t>译码</a:t>
            </a:r>
            <a:endParaRPr lang="zh-CN" altLang="en-US" sz="4000" dirty="0">
              <a:solidFill>
                <a:srgbClr val="2C5CA8"/>
              </a:solidFill>
              <a:latin typeface="微软雅黑" panose="020B0503020204020204" pitchFamily="34" charset="-122"/>
              <a:ea typeface="微软雅黑" panose="020B0503020204020204" pitchFamily="34" charset="-122"/>
            </a:endParaRPr>
          </a:p>
        </p:txBody>
      </p:sp>
      <p:sp>
        <p:nvSpPr>
          <p:cNvPr id="16" name="TextBox 11"/>
          <p:cNvSpPr txBox="1"/>
          <p:nvPr>
            <p:custDataLst>
              <p:tags r:id="rId1"/>
            </p:custDataLst>
          </p:nvPr>
        </p:nvSpPr>
        <p:spPr>
          <a:xfrm>
            <a:off x="7425055" y="3760788"/>
            <a:ext cx="1135380" cy="337185"/>
          </a:xfrm>
          <a:prstGeom prst="rect">
            <a:avLst/>
          </a:prstGeom>
          <a:noFill/>
        </p:spPr>
        <p:txBody>
          <a:bodyPr wrap="none">
            <a:spAutoFit/>
          </a:bodyPr>
          <a:lstStyle>
            <a:lvl1pPr marL="342900" indent="-342900" algn="l" eaLnBrk="0" hangingPunct="0">
              <a:defRPr>
                <a:solidFill>
                  <a:schemeClr val="tx1"/>
                </a:solidFill>
                <a:latin typeface="Calibri" panose="020F0502020204030204" pitchFamily="34" charset="0"/>
                <a:ea typeface="宋体" panose="02010600030101010101" pitchFamily="2" charset="-122"/>
              </a:defRPr>
            </a:lvl1pPr>
            <a:lvl2pPr marL="342900" indent="-342900" algn="l" eaLnBrk="0" hangingPunct="0">
              <a:defRPr>
                <a:solidFill>
                  <a:schemeClr val="tx1"/>
                </a:solidFill>
                <a:latin typeface="Calibri" panose="020F0502020204030204" pitchFamily="34" charset="0"/>
                <a:ea typeface="宋体" panose="02010600030101010101" pitchFamily="2" charset="-122"/>
              </a:defRPr>
            </a:lvl2pPr>
            <a:lvl3pPr marL="1143000" indent="-228600" algn="l" eaLnBrk="0" hangingPunct="0">
              <a:defRPr>
                <a:solidFill>
                  <a:schemeClr val="tx1"/>
                </a:solidFill>
                <a:latin typeface="Calibri" panose="020F0502020204030204" pitchFamily="34" charset="0"/>
                <a:ea typeface="宋体" panose="02010600030101010101" pitchFamily="2" charset="-122"/>
              </a:defRPr>
            </a:lvl3pPr>
            <a:lvl4pPr marL="1600200" indent="-228600" algn="l" eaLnBrk="0" hangingPunct="0">
              <a:defRPr>
                <a:solidFill>
                  <a:schemeClr val="tx1"/>
                </a:solidFill>
                <a:latin typeface="Calibri" panose="020F0502020204030204" pitchFamily="34" charset="0"/>
                <a:ea typeface="宋体" panose="02010600030101010101" pitchFamily="2" charset="-122"/>
              </a:defRPr>
            </a:lvl4pPr>
            <a:lvl5pPr marL="2057400" indent="-228600" algn="l"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1" algn="l" eaLnBrk="1" hangingPunct="1">
              <a:buFont typeface="Arial" panose="020B0604020202020204" pitchFamily="34" charset="0"/>
              <a:buChar char="•"/>
            </a:pPr>
            <a:r>
              <a:rPr lang="zh-CN" altLang="en-US" sz="1600" dirty="0">
                <a:solidFill>
                  <a:srgbClr val="A6A6A6"/>
                </a:solidFill>
                <a:latin typeface="微软雅黑" panose="020B0503020204020204" pitchFamily="34" charset="-122"/>
                <a:ea typeface="微软雅黑" panose="020B0503020204020204" pitchFamily="34" charset="-122"/>
                <a:cs typeface="等线" panose="02010600030101010101" pitchFamily="2" charset="-122"/>
              </a:rPr>
              <a:t>汉明码</a:t>
            </a:r>
            <a:endParaRPr lang="zh-CN" altLang="en-US" sz="1600" dirty="0">
              <a:solidFill>
                <a:srgbClr val="A6A6A6"/>
              </a:solidFill>
              <a:latin typeface="微软雅黑" panose="020B0503020204020204" pitchFamily="34" charset="-122"/>
              <a:ea typeface="微软雅黑" panose="020B0503020204020204" pitchFamily="34" charset="-122"/>
              <a:cs typeface="等线" panose="02010600030101010101" pitchFamily="2" charset="-122"/>
            </a:endParaRPr>
          </a:p>
        </p:txBody>
      </p:sp>
      <p:sp>
        <p:nvSpPr>
          <p:cNvPr id="2" name="TextBox 11"/>
          <p:cNvSpPr txBox="1"/>
          <p:nvPr>
            <p:custDataLst>
              <p:tags r:id="rId2"/>
            </p:custDataLst>
          </p:nvPr>
        </p:nvSpPr>
        <p:spPr>
          <a:xfrm>
            <a:off x="7439025" y="4103053"/>
            <a:ext cx="525780" cy="337185"/>
          </a:xfrm>
          <a:prstGeom prst="rect">
            <a:avLst/>
          </a:prstGeom>
          <a:noFill/>
        </p:spPr>
        <p:txBody>
          <a:bodyPr wrap="none">
            <a:spAutoFit/>
          </a:bodyPr>
          <a:lstStyle>
            <a:lvl1pPr marL="342900" indent="-342900" algn="l" eaLnBrk="0" hangingPunct="0">
              <a:defRPr>
                <a:solidFill>
                  <a:schemeClr val="tx1"/>
                </a:solidFill>
                <a:latin typeface="Calibri" panose="020F0502020204030204" pitchFamily="34" charset="0"/>
                <a:ea typeface="宋体" panose="02010600030101010101" pitchFamily="2" charset="-122"/>
              </a:defRPr>
            </a:lvl1pPr>
            <a:lvl2pPr marL="342900" indent="-342900" algn="l" eaLnBrk="0" hangingPunct="0">
              <a:defRPr>
                <a:solidFill>
                  <a:schemeClr val="tx1"/>
                </a:solidFill>
                <a:latin typeface="Calibri" panose="020F0502020204030204" pitchFamily="34" charset="0"/>
                <a:ea typeface="宋体" panose="02010600030101010101" pitchFamily="2" charset="-122"/>
              </a:defRPr>
            </a:lvl2pPr>
            <a:lvl3pPr marL="1143000" indent="-228600" algn="l" eaLnBrk="0" hangingPunct="0">
              <a:defRPr>
                <a:solidFill>
                  <a:schemeClr val="tx1"/>
                </a:solidFill>
                <a:latin typeface="Calibri" panose="020F0502020204030204" pitchFamily="34" charset="0"/>
                <a:ea typeface="宋体" panose="02010600030101010101" pitchFamily="2" charset="-122"/>
              </a:defRPr>
            </a:lvl3pPr>
            <a:lvl4pPr marL="1600200" indent="-228600" algn="l" eaLnBrk="0" hangingPunct="0">
              <a:defRPr>
                <a:solidFill>
                  <a:schemeClr val="tx1"/>
                </a:solidFill>
                <a:latin typeface="Calibri" panose="020F0502020204030204" pitchFamily="34" charset="0"/>
                <a:ea typeface="宋体" panose="02010600030101010101" pitchFamily="2" charset="-122"/>
              </a:defRPr>
            </a:lvl4pPr>
            <a:lvl5pPr marL="2057400" indent="-228600" algn="l"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1" algn="l" eaLnBrk="1" hangingPunct="1">
              <a:buFont typeface="Arial" panose="020B0604020202020204" pitchFamily="34" charset="0"/>
              <a:buChar char="•"/>
            </a:pPr>
            <a:endParaRPr lang="zh-CN" altLang="en-US" sz="1600" dirty="0">
              <a:solidFill>
                <a:srgbClr val="A6A6A6"/>
              </a:solidFill>
              <a:latin typeface="微软雅黑" panose="020B0503020204020204" pitchFamily="34" charset="-122"/>
              <a:ea typeface="微软雅黑" panose="020B0503020204020204" pitchFamily="34" charset="-122"/>
              <a:cs typeface="等线" panose="02010600030101010101" pitchFamily="2" charset="-122"/>
            </a:endParaRPr>
          </a:p>
        </p:txBody>
      </p:sp>
      <p:sp>
        <p:nvSpPr>
          <p:cNvPr id="8" name="TextBox 11"/>
          <p:cNvSpPr txBox="1"/>
          <p:nvPr>
            <p:custDataLst>
              <p:tags r:id="rId3"/>
            </p:custDataLst>
          </p:nvPr>
        </p:nvSpPr>
        <p:spPr>
          <a:xfrm>
            <a:off x="9147175" y="3760788"/>
            <a:ext cx="1135380" cy="337185"/>
          </a:xfrm>
          <a:prstGeom prst="rect">
            <a:avLst/>
          </a:prstGeom>
          <a:noFill/>
        </p:spPr>
        <p:txBody>
          <a:bodyPr wrap="none">
            <a:spAutoFit/>
          </a:bodyPr>
          <a:lstStyle>
            <a:lvl1pPr marL="342900" indent="-342900" algn="l" eaLnBrk="0" hangingPunct="0">
              <a:defRPr>
                <a:solidFill>
                  <a:schemeClr val="tx1"/>
                </a:solidFill>
                <a:latin typeface="Calibri" panose="020F0502020204030204" pitchFamily="34" charset="0"/>
                <a:ea typeface="宋体" panose="02010600030101010101" pitchFamily="2" charset="-122"/>
              </a:defRPr>
            </a:lvl1pPr>
            <a:lvl2pPr marL="342900" indent="-342900" algn="l" eaLnBrk="0" hangingPunct="0">
              <a:defRPr>
                <a:solidFill>
                  <a:schemeClr val="tx1"/>
                </a:solidFill>
                <a:latin typeface="Calibri" panose="020F0502020204030204" pitchFamily="34" charset="0"/>
                <a:ea typeface="宋体" panose="02010600030101010101" pitchFamily="2" charset="-122"/>
              </a:defRPr>
            </a:lvl2pPr>
            <a:lvl3pPr marL="1143000" indent="-228600" algn="l" eaLnBrk="0" hangingPunct="0">
              <a:defRPr>
                <a:solidFill>
                  <a:schemeClr val="tx1"/>
                </a:solidFill>
                <a:latin typeface="Calibri" panose="020F0502020204030204" pitchFamily="34" charset="0"/>
                <a:ea typeface="宋体" panose="02010600030101010101" pitchFamily="2" charset="-122"/>
              </a:defRPr>
            </a:lvl3pPr>
            <a:lvl4pPr marL="1600200" indent="-228600" algn="l" eaLnBrk="0" hangingPunct="0">
              <a:defRPr>
                <a:solidFill>
                  <a:schemeClr val="tx1"/>
                </a:solidFill>
                <a:latin typeface="Calibri" panose="020F0502020204030204" pitchFamily="34" charset="0"/>
                <a:ea typeface="宋体" panose="02010600030101010101" pitchFamily="2" charset="-122"/>
              </a:defRPr>
            </a:lvl4pPr>
            <a:lvl5pPr marL="2057400" indent="-228600" algn="l"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1" eaLnBrk="1" hangingPunct="1">
              <a:buFont typeface="Arial" panose="020B0604020202020204" pitchFamily="34" charset="0"/>
              <a:buChar char="•"/>
            </a:pPr>
            <a:r>
              <a:rPr lang="zh-CN" altLang="en-US" sz="1600" dirty="0">
                <a:solidFill>
                  <a:srgbClr val="A6A6A6"/>
                </a:solidFill>
                <a:latin typeface="微软雅黑" panose="020B0503020204020204" pitchFamily="34" charset="-122"/>
                <a:ea typeface="微软雅黑" panose="020B0503020204020204" pitchFamily="34" charset="-122"/>
                <a:cs typeface="等线" panose="02010600030101010101" pitchFamily="2" charset="-122"/>
              </a:rPr>
              <a:t>循环码</a:t>
            </a:r>
            <a:endParaRPr lang="zh-CN" altLang="en-US" sz="1600" dirty="0">
              <a:solidFill>
                <a:srgbClr val="A6A6A6"/>
              </a:solidFill>
              <a:latin typeface="微软雅黑" panose="020B0503020204020204" pitchFamily="34" charset="-122"/>
              <a:ea typeface="微软雅黑" panose="020B0503020204020204" pitchFamily="34" charset="-122"/>
              <a:cs typeface="等线" panose="02010600030101010101" pitchFamily="2" charset="-122"/>
            </a:endParaRPr>
          </a:p>
        </p:txBody>
      </p:sp>
    </p:spTree>
  </p:cSld>
  <p:clrMapOvr>
    <a:masterClrMapping/>
  </p:clrMapOvr>
  <p:transition spd="med" advTm="1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p:tgtEl>
                                          <p:spTgt spid="15"/>
                                        </p:tgtEl>
                                        <p:attrNameLst>
                                          <p:attrName>ppt_x</p:attrName>
                                        </p:attrNameLst>
                                      </p:cBhvr>
                                      <p:tavLst>
                                        <p:tav tm="0">
                                          <p:val>
                                            <p:strVal val="#ppt_x-#ppt_w*1.125000"/>
                                          </p:val>
                                        </p:tav>
                                        <p:tav tm="100000">
                                          <p:val>
                                            <p:strVal val="#ppt_x"/>
                                          </p:val>
                                        </p:tav>
                                      </p:tavLst>
                                    </p:anim>
                                    <p:animEffect transition="in" filter="wipe(right)">
                                      <p:cBhvr>
                                        <p:cTn id="18" dur="500"/>
                                        <p:tgtEl>
                                          <p:spTgt spid="15"/>
                                        </p:tgtEl>
                                      </p:cBhvr>
                                    </p:animEffect>
                                  </p:childTnLst>
                                </p:cTn>
                              </p:par>
                            </p:childTnLst>
                          </p:cTn>
                        </p:par>
                        <p:par>
                          <p:cTn id="19" fill="hold">
                            <p:stCondLst>
                              <p:cond delay="1500"/>
                            </p:stCondLst>
                            <p:childTnLst>
                              <p:par>
                                <p:cTn id="20" presetID="1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p:tgtEl>
                                          <p:spTgt spid="16"/>
                                        </p:tgtEl>
                                        <p:attrNameLst>
                                          <p:attrName>ppt_x</p:attrName>
                                        </p:attrNameLst>
                                      </p:cBhvr>
                                      <p:tavLst>
                                        <p:tav tm="0">
                                          <p:val>
                                            <p:strVal val="#ppt_x-#ppt_w*1.125000"/>
                                          </p:val>
                                        </p:tav>
                                        <p:tav tm="100000">
                                          <p:val>
                                            <p:strVal val="#ppt_x"/>
                                          </p:val>
                                        </p:tav>
                                      </p:tavLst>
                                    </p:anim>
                                    <p:animEffect transition="in" filter="wipe(right)">
                                      <p:cBhvr>
                                        <p:cTn id="23" dur="500"/>
                                        <p:tgtEl>
                                          <p:spTgt spid="16"/>
                                        </p:tgtEl>
                                      </p:cBhvr>
                                    </p:animEffect>
                                  </p:childTnLst>
                                </p:cTn>
                              </p:par>
                            </p:childTnLst>
                          </p:cTn>
                        </p:par>
                        <p:par>
                          <p:cTn id="24" fill="hold">
                            <p:stCondLst>
                              <p:cond delay="2000"/>
                            </p:stCondLst>
                            <p:childTnLst>
                              <p:par>
                                <p:cTn id="25" presetID="12" presetClass="entr" presetSubtype="8" fill="hold" grpId="0" nodeType="after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p:tgtEl>
                                          <p:spTgt spid="2"/>
                                        </p:tgtEl>
                                        <p:attrNameLst>
                                          <p:attrName>ppt_x</p:attrName>
                                        </p:attrNameLst>
                                      </p:cBhvr>
                                      <p:tavLst>
                                        <p:tav tm="0">
                                          <p:val>
                                            <p:strVal val="#ppt_x-#ppt_w*1.125000"/>
                                          </p:val>
                                        </p:tav>
                                        <p:tav tm="100000">
                                          <p:val>
                                            <p:strVal val="#ppt_x"/>
                                          </p:val>
                                        </p:tav>
                                      </p:tavLst>
                                    </p:anim>
                                    <p:animEffect transition="in" filter="wipe(right)">
                                      <p:cBhvr>
                                        <p:cTn id="28" dur="500"/>
                                        <p:tgtEl>
                                          <p:spTgt spid="2"/>
                                        </p:tgtEl>
                                      </p:cBhvr>
                                    </p:animEffect>
                                  </p:childTnLst>
                                </p:cTn>
                              </p:par>
                            </p:childTnLst>
                          </p:cTn>
                        </p:par>
                        <p:par>
                          <p:cTn id="29" fill="hold">
                            <p:stCondLst>
                              <p:cond delay="2500"/>
                            </p:stCondLst>
                            <p:childTnLst>
                              <p:par>
                                <p:cTn id="30" presetID="12" presetClass="entr" presetSubtype="8"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p:tgtEl>
                                          <p:spTgt spid="8"/>
                                        </p:tgtEl>
                                        <p:attrNameLst>
                                          <p:attrName>ppt_x</p:attrName>
                                        </p:attrNameLst>
                                      </p:cBhvr>
                                      <p:tavLst>
                                        <p:tav tm="0">
                                          <p:val>
                                            <p:strVal val="#ppt_x-#ppt_w*1.125000"/>
                                          </p:val>
                                        </p:tav>
                                        <p:tav tm="100000">
                                          <p:val>
                                            <p:strVal val="#ppt_x"/>
                                          </p:val>
                                        </p:tav>
                                      </p:tavLst>
                                    </p:anim>
                                    <p:animEffect transition="in" filter="wipe(right)">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6" grpId="0"/>
      <p:bldP spid="2"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p:cNvSpPr txBox="1"/>
          <p:nvPr/>
        </p:nvSpPr>
        <p:spPr>
          <a:xfrm>
            <a:off x="361950" y="295275"/>
            <a:ext cx="3067050" cy="379413"/>
          </a:xfrm>
          <a:prstGeom prst="rect">
            <a:avLst/>
          </a:prstGeom>
        </p:spPr>
        <p:txBody>
          <a:bodyPr lIns="96435" tIns="48218" rIns="96435" bIns="48218"/>
          <a:lstStyle>
            <a:lvl1pPr algn="l" defTabSz="457200" eaLnBrk="0" hangingPunct="0">
              <a:defRPr>
                <a:solidFill>
                  <a:schemeClr val="tx1"/>
                </a:solidFill>
                <a:latin typeface="Calibri" panose="020F0502020204030204" pitchFamily="34" charset="0"/>
                <a:ea typeface="宋体" panose="02010600030101010101" pitchFamily="2" charset="-122"/>
              </a:defRPr>
            </a:lvl1pPr>
            <a:lvl2pPr marL="742950" indent="-285750" algn="l" defTabSz="457200" eaLnBrk="0" hangingPunct="0">
              <a:defRPr>
                <a:solidFill>
                  <a:schemeClr val="tx1"/>
                </a:solidFill>
                <a:latin typeface="Calibri" panose="020F0502020204030204" pitchFamily="34" charset="0"/>
                <a:ea typeface="宋体" panose="02010600030101010101" pitchFamily="2" charset="-122"/>
              </a:defRPr>
            </a:lvl2pPr>
            <a:lvl3pPr marL="1143000" indent="-228600" algn="l" defTabSz="457200" eaLnBrk="0" hangingPunct="0">
              <a:defRPr>
                <a:solidFill>
                  <a:schemeClr val="tx1"/>
                </a:solidFill>
                <a:latin typeface="Calibri" panose="020F0502020204030204" pitchFamily="34" charset="0"/>
                <a:ea typeface="宋体" panose="02010600030101010101" pitchFamily="2" charset="-122"/>
              </a:defRPr>
            </a:lvl3pPr>
            <a:lvl4pPr marL="1600200" indent="-228600" algn="l" defTabSz="457200" eaLnBrk="0" hangingPunct="0">
              <a:defRPr>
                <a:solidFill>
                  <a:schemeClr val="tx1"/>
                </a:solidFill>
                <a:latin typeface="Calibri" panose="020F0502020204030204" pitchFamily="34" charset="0"/>
                <a:ea typeface="宋体" panose="02010600030101010101" pitchFamily="2" charset="-122"/>
              </a:defRPr>
            </a:lvl4pPr>
            <a:lvl5pPr marL="2057400" indent="-228600" algn="l" defTabSz="4572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spcAft>
                <a:spcPts val="600"/>
              </a:spcAft>
              <a:buClr>
                <a:srgbClr val="015491"/>
              </a:buClr>
              <a:buSzPct val="145000"/>
              <a:buFont typeface="Arial" panose="020B0604020202020204" pitchFamily="34" charset="0"/>
              <a:buNone/>
            </a:pPr>
            <a:r>
              <a:rPr lang="zh-CN" altLang="en-US"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rPr>
              <a:t>模块原理</a:t>
            </a:r>
            <a:endParaRPr lang="en-US" altLang="zh-CN"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endParaRPr>
          </a:p>
        </p:txBody>
      </p:sp>
      <p:cxnSp>
        <p:nvCxnSpPr>
          <p:cNvPr id="4" name="直接连接符 3"/>
          <p:cNvCxnSpPr/>
          <p:nvPr>
            <p:custDataLst>
              <p:tags r:id="rId1"/>
            </p:custDataLst>
          </p:nvPr>
        </p:nvCxnSpPr>
        <p:spPr>
          <a:xfrm>
            <a:off x="452438" y="711200"/>
            <a:ext cx="11953601"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2122805" y="2190115"/>
            <a:ext cx="8105140" cy="1322070"/>
          </a:xfrm>
          <a:prstGeom prst="rect">
            <a:avLst/>
          </a:prstGeom>
        </p:spPr>
        <p:txBody>
          <a:bodyPr wrap="square">
            <a:spAutoFit/>
          </a:bodyPr>
          <a:p>
            <a:pPr marL="0" indent="0" algn="just"/>
            <a:r>
              <a:rPr lang="zh-CN" altLang="en-US" sz="1600" b="0" i="0">
                <a:solidFill>
                  <a:srgbClr val="05073B"/>
                </a:solidFill>
                <a:latin typeface="-apple-system"/>
                <a:ea typeface="-apple-system"/>
              </a:rPr>
              <a:t>信道编码是指在传输信息前，将信息编码成一种特定的形式，以便在传输过程中更好地传输和接收信息。其基本原理是通过</a:t>
            </a:r>
            <a:r>
              <a:rPr lang="zh-CN" altLang="en-US" sz="1600" b="0" i="0">
                <a:solidFill>
                  <a:srgbClr val="05073B"/>
                </a:solidFill>
                <a:highlight>
                  <a:srgbClr val="FFFF00"/>
                </a:highlight>
                <a:latin typeface="-apple-system"/>
                <a:ea typeface="-apple-system"/>
              </a:rPr>
              <a:t>增加数据的冗余度来对抗信道中的噪声和干扰</a:t>
            </a:r>
            <a:r>
              <a:rPr lang="zh-CN" altLang="en-US" sz="1600" b="0" i="0">
                <a:solidFill>
                  <a:srgbClr val="05073B"/>
                </a:solidFill>
                <a:latin typeface="-apple-system"/>
                <a:ea typeface="-apple-system"/>
              </a:rPr>
              <a:t>。具体来说，发送端在发送数据之前，会按照一定的编码规则在数据中</a:t>
            </a:r>
            <a:r>
              <a:rPr lang="zh-CN" altLang="en-US" sz="1600" b="0" i="0">
                <a:solidFill>
                  <a:srgbClr val="05073B"/>
                </a:solidFill>
                <a:highlight>
                  <a:srgbClr val="FFFF00"/>
                </a:highlight>
                <a:latin typeface="-apple-system"/>
                <a:ea typeface="-apple-system"/>
              </a:rPr>
              <a:t>添加额外的校验位或监督码元</a:t>
            </a:r>
            <a:r>
              <a:rPr lang="zh-CN" altLang="en-US" sz="1600" b="0" i="0">
                <a:solidFill>
                  <a:srgbClr val="05073B"/>
                </a:solidFill>
                <a:latin typeface="-apple-system"/>
                <a:ea typeface="-apple-system"/>
              </a:rPr>
              <a:t>，这些校验位与信息位之间存在特定的关联规则。在接收端，当接收到数据后，解码器会根据这些关联规则检测数据中是否存在错误，并尝试纠正这些错误。</a:t>
            </a:r>
            <a:endParaRPr lang="zh-CN" altLang="en-US" sz="1600" b="0" i="0">
              <a:solidFill>
                <a:srgbClr val="05073B"/>
              </a:solidFill>
              <a:latin typeface="-apple-system"/>
              <a:ea typeface="-apple-system"/>
            </a:endParaRPr>
          </a:p>
        </p:txBody>
      </p:sp>
      <p:grpSp>
        <p:nvGrpSpPr>
          <p:cNvPr id="12" name="组合 11"/>
          <p:cNvGrpSpPr/>
          <p:nvPr>
            <p:custDataLst>
              <p:tags r:id="rId2"/>
            </p:custDataLst>
          </p:nvPr>
        </p:nvGrpSpPr>
        <p:grpSpPr>
          <a:xfrm>
            <a:off x="1294765" y="1732280"/>
            <a:ext cx="10655629" cy="2241232"/>
            <a:chOff x="1511706" y="1564596"/>
            <a:chExt cx="9168588" cy="1928777"/>
          </a:xfrm>
        </p:grpSpPr>
        <p:sp>
          <p:nvSpPr>
            <p:cNvPr id="13" name="任意形状 4"/>
            <p:cNvSpPr/>
            <p:nvPr>
              <p:custDataLst>
                <p:tags r:id="rId3"/>
              </p:custDataLst>
            </p:nvPr>
          </p:nvSpPr>
          <p:spPr>
            <a:xfrm>
              <a:off x="9860324" y="1565335"/>
              <a:ext cx="819970" cy="1928038"/>
            </a:xfrm>
            <a:custGeom>
              <a:avLst/>
              <a:gdLst>
                <a:gd name="connsiteX0" fmla="*/ 799040 w 895574"/>
                <a:gd name="connsiteY0" fmla="*/ 2102060 h 2105809"/>
                <a:gd name="connsiteX1" fmla="*/ 894245 w 895574"/>
                <a:gd name="connsiteY1" fmla="*/ 2006855 h 2105809"/>
                <a:gd name="connsiteX2" fmla="*/ 894245 w 895574"/>
                <a:gd name="connsiteY2" fmla="*/ 100331 h 2105809"/>
                <a:gd name="connsiteX3" fmla="*/ 799040 w 895574"/>
                <a:gd name="connsiteY3" fmla="*/ 5126 h 2105809"/>
                <a:gd name="connsiteX4" fmla="*/ 396435 w 895574"/>
                <a:gd name="connsiteY4" fmla="*/ 5126 h 2105809"/>
                <a:gd name="connsiteX5" fmla="*/ 396435 w 895574"/>
                <a:gd name="connsiteY5" fmla="*/ 5126 h 2105809"/>
                <a:gd name="connsiteX6" fmla="*/ 396435 w 895574"/>
                <a:gd name="connsiteY6" fmla="*/ 845029 h 2105809"/>
                <a:gd name="connsiteX7" fmla="*/ 328662 w 895574"/>
                <a:gd name="connsiteY7" fmla="*/ 1008007 h 2105809"/>
                <a:gd name="connsiteX8" fmla="*/ 72899 w 895574"/>
                <a:gd name="connsiteY8" fmla="*/ 1263770 h 2105809"/>
                <a:gd name="connsiteX9" fmla="*/ 5126 w 895574"/>
                <a:gd name="connsiteY9" fmla="*/ 1426749 h 2105809"/>
                <a:gd name="connsiteX10" fmla="*/ 5126 w 895574"/>
                <a:gd name="connsiteY10" fmla="*/ 2102867 h 2105809"/>
                <a:gd name="connsiteX11" fmla="*/ 799040 w 895574"/>
                <a:gd name="connsiteY11" fmla="*/ 2102867 h 2105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5574" h="2105809">
                  <a:moveTo>
                    <a:pt x="799040" y="2102060"/>
                  </a:moveTo>
                  <a:cubicBezTo>
                    <a:pt x="851484" y="2102060"/>
                    <a:pt x="894245" y="2059298"/>
                    <a:pt x="894245" y="2006855"/>
                  </a:cubicBezTo>
                  <a:lnTo>
                    <a:pt x="894245" y="100331"/>
                  </a:lnTo>
                  <a:cubicBezTo>
                    <a:pt x="894245" y="47887"/>
                    <a:pt x="851484" y="5126"/>
                    <a:pt x="799040" y="5126"/>
                  </a:cubicBezTo>
                  <a:lnTo>
                    <a:pt x="396435" y="5126"/>
                  </a:lnTo>
                  <a:cubicBezTo>
                    <a:pt x="396435" y="5126"/>
                    <a:pt x="396435" y="5126"/>
                    <a:pt x="396435" y="5126"/>
                  </a:cubicBezTo>
                  <a:lnTo>
                    <a:pt x="396435" y="845029"/>
                  </a:lnTo>
                  <a:cubicBezTo>
                    <a:pt x="396435" y="897472"/>
                    <a:pt x="365776" y="970893"/>
                    <a:pt x="328662" y="1008007"/>
                  </a:cubicBezTo>
                  <a:lnTo>
                    <a:pt x="72899" y="1263770"/>
                  </a:lnTo>
                  <a:cubicBezTo>
                    <a:pt x="35785" y="1300884"/>
                    <a:pt x="5126" y="1374305"/>
                    <a:pt x="5126" y="1426749"/>
                  </a:cubicBezTo>
                  <a:lnTo>
                    <a:pt x="5126" y="2102867"/>
                  </a:lnTo>
                  <a:lnTo>
                    <a:pt x="799040" y="2102867"/>
                  </a:lnTo>
                  <a:close/>
                </a:path>
              </a:pathLst>
            </a:custGeom>
            <a:solidFill>
              <a:schemeClr val="accent1">
                <a:lumMod val="75000"/>
              </a:schemeClr>
            </a:solidFill>
            <a:ln w="25400"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p>
              <a:pPr defTabSz="457200"/>
              <a:endParaRPr lang="zh-CN" altLang="en-US">
                <a:solidFill>
                  <a:srgbClr val="222222"/>
                </a:solidFill>
                <a:latin typeface="微软雅黑" panose="020B0503020204020204" pitchFamily="34" charset="-122"/>
                <a:ea typeface="微软雅黑" panose="020B0503020204020204" pitchFamily="34" charset="-122"/>
              </a:endParaRPr>
            </a:p>
          </p:txBody>
        </p:sp>
        <p:sp>
          <p:nvSpPr>
            <p:cNvPr id="14" name="任意形状 5"/>
            <p:cNvSpPr/>
            <p:nvPr>
              <p:custDataLst>
                <p:tags r:id="rId4"/>
              </p:custDataLst>
            </p:nvPr>
          </p:nvSpPr>
          <p:spPr>
            <a:xfrm>
              <a:off x="1511706" y="1564596"/>
              <a:ext cx="620518" cy="1928038"/>
            </a:xfrm>
            <a:custGeom>
              <a:avLst/>
              <a:gdLst>
                <a:gd name="connsiteX0" fmla="*/ 100331 w 677731"/>
                <a:gd name="connsiteY0" fmla="*/ 5126 h 2105809"/>
                <a:gd name="connsiteX1" fmla="*/ 5126 w 677731"/>
                <a:gd name="connsiteY1" fmla="*/ 100331 h 2105809"/>
                <a:gd name="connsiteX2" fmla="*/ 5126 w 677731"/>
                <a:gd name="connsiteY2" fmla="*/ 2007662 h 2105809"/>
                <a:gd name="connsiteX3" fmla="*/ 100331 w 677731"/>
                <a:gd name="connsiteY3" fmla="*/ 2102867 h 2105809"/>
                <a:gd name="connsiteX4" fmla="*/ 281866 w 677731"/>
                <a:gd name="connsiteY4" fmla="*/ 2102867 h 2105809"/>
                <a:gd name="connsiteX5" fmla="*/ 281866 w 677731"/>
                <a:gd name="connsiteY5" fmla="*/ 2102867 h 2105809"/>
                <a:gd name="connsiteX6" fmla="*/ 281866 w 677731"/>
                <a:gd name="connsiteY6" fmla="*/ 860359 h 2105809"/>
                <a:gd name="connsiteX7" fmla="*/ 349639 w 677731"/>
                <a:gd name="connsiteY7" fmla="*/ 697380 h 2105809"/>
                <a:gd name="connsiteX8" fmla="*/ 605402 w 677731"/>
                <a:gd name="connsiteY8" fmla="*/ 441617 h 2105809"/>
                <a:gd name="connsiteX9" fmla="*/ 673176 w 677731"/>
                <a:gd name="connsiteY9" fmla="*/ 278639 h 2105809"/>
                <a:gd name="connsiteX10" fmla="*/ 673176 w 677731"/>
                <a:gd name="connsiteY10" fmla="*/ 5933 h 2105809"/>
                <a:gd name="connsiteX11" fmla="*/ 100331 w 677731"/>
                <a:gd name="connsiteY11" fmla="*/ 5933 h 2105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7731" h="2105809">
                  <a:moveTo>
                    <a:pt x="100331" y="5126"/>
                  </a:moveTo>
                  <a:cubicBezTo>
                    <a:pt x="47887" y="5126"/>
                    <a:pt x="5126" y="47887"/>
                    <a:pt x="5126" y="100331"/>
                  </a:cubicBezTo>
                  <a:lnTo>
                    <a:pt x="5126" y="2007662"/>
                  </a:lnTo>
                  <a:cubicBezTo>
                    <a:pt x="5126" y="2060105"/>
                    <a:pt x="47887" y="2102867"/>
                    <a:pt x="100331" y="2102867"/>
                  </a:cubicBezTo>
                  <a:lnTo>
                    <a:pt x="281866" y="2102867"/>
                  </a:lnTo>
                  <a:cubicBezTo>
                    <a:pt x="281866" y="2102867"/>
                    <a:pt x="281866" y="2102867"/>
                    <a:pt x="281866" y="2102867"/>
                  </a:cubicBezTo>
                  <a:lnTo>
                    <a:pt x="281866" y="860359"/>
                  </a:lnTo>
                  <a:cubicBezTo>
                    <a:pt x="281866" y="807915"/>
                    <a:pt x="312525" y="734494"/>
                    <a:pt x="349639" y="697380"/>
                  </a:cubicBezTo>
                  <a:lnTo>
                    <a:pt x="605402" y="441617"/>
                  </a:lnTo>
                  <a:cubicBezTo>
                    <a:pt x="642516" y="404503"/>
                    <a:pt x="673176" y="331082"/>
                    <a:pt x="673176" y="278639"/>
                  </a:cubicBezTo>
                  <a:lnTo>
                    <a:pt x="673176" y="5933"/>
                  </a:lnTo>
                  <a:lnTo>
                    <a:pt x="100331" y="5933"/>
                  </a:lnTo>
                  <a:close/>
                </a:path>
              </a:pathLst>
            </a:custGeom>
            <a:solidFill>
              <a:srgbClr val="FFFFFF">
                <a:lumMod val="95000"/>
              </a:srgbClr>
            </a:solidFill>
            <a:ln w="25400"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p>
              <a:pPr defTabSz="457200"/>
              <a:endParaRPr lang="zh-CN" altLang="en-US">
                <a:solidFill>
                  <a:srgbClr val="222222"/>
                </a:solidFill>
                <a:latin typeface="微软雅黑" panose="020B0503020204020204" pitchFamily="34" charset="-122"/>
                <a:ea typeface="微软雅黑" panose="020B0503020204020204" pitchFamily="34" charset="-122"/>
              </a:endParaRPr>
            </a:p>
          </p:txBody>
        </p:sp>
        <p:sp>
          <p:nvSpPr>
            <p:cNvPr id="15" name="圆角矩形 14"/>
            <p:cNvSpPr/>
            <p:nvPr>
              <p:custDataLst>
                <p:tags r:id="rId5"/>
              </p:custDataLst>
            </p:nvPr>
          </p:nvSpPr>
          <p:spPr>
            <a:xfrm>
              <a:off x="1511706" y="1564596"/>
              <a:ext cx="9168588" cy="1925587"/>
            </a:xfrm>
            <a:prstGeom prst="roundRect">
              <a:avLst>
                <a:gd name="adj" fmla="val 5137"/>
              </a:avLst>
            </a:prstGeom>
            <a:noFill/>
            <a:ln w="25400" cap="flat">
              <a:solidFill>
                <a:srgbClr val="0170C1"/>
              </a:soli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p>
              <a:pPr defTabSz="457200"/>
              <a:endParaRPr lang="zh-CN" altLang="en-US">
                <a:solidFill>
                  <a:srgbClr val="222222"/>
                </a:solidFill>
                <a:latin typeface="微软雅黑" panose="020B0503020204020204" pitchFamily="34" charset="-122"/>
                <a:ea typeface="微软雅黑" panose="020B0503020204020204" pitchFamily="34" charset="-122"/>
              </a:endParaRPr>
            </a:p>
          </p:txBody>
        </p:sp>
      </p:grpSp>
      <p:grpSp>
        <p:nvGrpSpPr>
          <p:cNvPr id="18" name="组合 17"/>
          <p:cNvGrpSpPr/>
          <p:nvPr>
            <p:custDataLst>
              <p:tags r:id="rId6"/>
            </p:custDataLst>
          </p:nvPr>
        </p:nvGrpSpPr>
        <p:grpSpPr>
          <a:xfrm>
            <a:off x="1294765" y="4427367"/>
            <a:ext cx="10655629" cy="2241232"/>
            <a:chOff x="1511706" y="3883611"/>
            <a:chExt cx="9168588" cy="1928777"/>
          </a:xfrm>
        </p:grpSpPr>
        <p:sp>
          <p:nvSpPr>
            <p:cNvPr id="44" name="任意形状 43"/>
            <p:cNvSpPr/>
            <p:nvPr>
              <p:custDataLst>
                <p:tags r:id="rId7"/>
              </p:custDataLst>
            </p:nvPr>
          </p:nvSpPr>
          <p:spPr>
            <a:xfrm>
              <a:off x="9860324" y="3884350"/>
              <a:ext cx="819970" cy="1928038"/>
            </a:xfrm>
            <a:custGeom>
              <a:avLst/>
              <a:gdLst>
                <a:gd name="connsiteX0" fmla="*/ 799040 w 895574"/>
                <a:gd name="connsiteY0" fmla="*/ 2102060 h 2105809"/>
                <a:gd name="connsiteX1" fmla="*/ 894245 w 895574"/>
                <a:gd name="connsiteY1" fmla="*/ 2006855 h 2105809"/>
                <a:gd name="connsiteX2" fmla="*/ 894245 w 895574"/>
                <a:gd name="connsiteY2" fmla="*/ 100331 h 2105809"/>
                <a:gd name="connsiteX3" fmla="*/ 799040 w 895574"/>
                <a:gd name="connsiteY3" fmla="*/ 5126 h 2105809"/>
                <a:gd name="connsiteX4" fmla="*/ 396435 w 895574"/>
                <a:gd name="connsiteY4" fmla="*/ 5126 h 2105809"/>
                <a:gd name="connsiteX5" fmla="*/ 396435 w 895574"/>
                <a:gd name="connsiteY5" fmla="*/ 5126 h 2105809"/>
                <a:gd name="connsiteX6" fmla="*/ 396435 w 895574"/>
                <a:gd name="connsiteY6" fmla="*/ 845029 h 2105809"/>
                <a:gd name="connsiteX7" fmla="*/ 328662 w 895574"/>
                <a:gd name="connsiteY7" fmla="*/ 1008007 h 2105809"/>
                <a:gd name="connsiteX8" fmla="*/ 72899 w 895574"/>
                <a:gd name="connsiteY8" fmla="*/ 1263770 h 2105809"/>
                <a:gd name="connsiteX9" fmla="*/ 5126 w 895574"/>
                <a:gd name="connsiteY9" fmla="*/ 1426749 h 2105809"/>
                <a:gd name="connsiteX10" fmla="*/ 5126 w 895574"/>
                <a:gd name="connsiteY10" fmla="*/ 2102867 h 2105809"/>
                <a:gd name="connsiteX11" fmla="*/ 799040 w 895574"/>
                <a:gd name="connsiteY11" fmla="*/ 2102867 h 2105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5574" h="2105809">
                  <a:moveTo>
                    <a:pt x="799040" y="2102060"/>
                  </a:moveTo>
                  <a:cubicBezTo>
                    <a:pt x="851484" y="2102060"/>
                    <a:pt x="894245" y="2059298"/>
                    <a:pt x="894245" y="2006855"/>
                  </a:cubicBezTo>
                  <a:lnTo>
                    <a:pt x="894245" y="100331"/>
                  </a:lnTo>
                  <a:cubicBezTo>
                    <a:pt x="894245" y="47887"/>
                    <a:pt x="851484" y="5126"/>
                    <a:pt x="799040" y="5126"/>
                  </a:cubicBezTo>
                  <a:lnTo>
                    <a:pt x="396435" y="5126"/>
                  </a:lnTo>
                  <a:cubicBezTo>
                    <a:pt x="396435" y="5126"/>
                    <a:pt x="396435" y="5126"/>
                    <a:pt x="396435" y="5126"/>
                  </a:cubicBezTo>
                  <a:lnTo>
                    <a:pt x="396435" y="845029"/>
                  </a:lnTo>
                  <a:cubicBezTo>
                    <a:pt x="396435" y="897472"/>
                    <a:pt x="365776" y="970893"/>
                    <a:pt x="328662" y="1008007"/>
                  </a:cubicBezTo>
                  <a:lnTo>
                    <a:pt x="72899" y="1263770"/>
                  </a:lnTo>
                  <a:cubicBezTo>
                    <a:pt x="35785" y="1300884"/>
                    <a:pt x="5126" y="1374305"/>
                    <a:pt x="5126" y="1426749"/>
                  </a:cubicBezTo>
                  <a:lnTo>
                    <a:pt x="5126" y="2102867"/>
                  </a:lnTo>
                  <a:lnTo>
                    <a:pt x="799040" y="2102867"/>
                  </a:lnTo>
                  <a:close/>
                </a:path>
              </a:pathLst>
            </a:custGeom>
            <a:solidFill>
              <a:srgbClr val="2196F3"/>
            </a:solidFill>
            <a:ln w="25400"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p>
              <a:pPr defTabSz="457200"/>
              <a:endParaRPr lang="zh-CN" altLang="en-US">
                <a:solidFill>
                  <a:srgbClr val="222222"/>
                </a:solidFill>
                <a:latin typeface="微软雅黑" panose="020B0503020204020204" pitchFamily="34" charset="-122"/>
                <a:ea typeface="微软雅黑" panose="020B0503020204020204" pitchFamily="34" charset="-122"/>
              </a:endParaRPr>
            </a:p>
          </p:txBody>
        </p:sp>
        <p:sp>
          <p:nvSpPr>
            <p:cNvPr id="45" name="任意形状 44"/>
            <p:cNvSpPr/>
            <p:nvPr>
              <p:custDataLst>
                <p:tags r:id="rId8"/>
              </p:custDataLst>
            </p:nvPr>
          </p:nvSpPr>
          <p:spPr>
            <a:xfrm>
              <a:off x="1511706" y="3883611"/>
              <a:ext cx="620518" cy="1928038"/>
            </a:xfrm>
            <a:custGeom>
              <a:avLst/>
              <a:gdLst>
                <a:gd name="connsiteX0" fmla="*/ 100331 w 677731"/>
                <a:gd name="connsiteY0" fmla="*/ 5126 h 2105809"/>
                <a:gd name="connsiteX1" fmla="*/ 5126 w 677731"/>
                <a:gd name="connsiteY1" fmla="*/ 100331 h 2105809"/>
                <a:gd name="connsiteX2" fmla="*/ 5126 w 677731"/>
                <a:gd name="connsiteY2" fmla="*/ 2007662 h 2105809"/>
                <a:gd name="connsiteX3" fmla="*/ 100331 w 677731"/>
                <a:gd name="connsiteY3" fmla="*/ 2102867 h 2105809"/>
                <a:gd name="connsiteX4" fmla="*/ 281866 w 677731"/>
                <a:gd name="connsiteY4" fmla="*/ 2102867 h 2105809"/>
                <a:gd name="connsiteX5" fmla="*/ 281866 w 677731"/>
                <a:gd name="connsiteY5" fmla="*/ 2102867 h 2105809"/>
                <a:gd name="connsiteX6" fmla="*/ 281866 w 677731"/>
                <a:gd name="connsiteY6" fmla="*/ 860359 h 2105809"/>
                <a:gd name="connsiteX7" fmla="*/ 349639 w 677731"/>
                <a:gd name="connsiteY7" fmla="*/ 697380 h 2105809"/>
                <a:gd name="connsiteX8" fmla="*/ 605402 w 677731"/>
                <a:gd name="connsiteY8" fmla="*/ 441617 h 2105809"/>
                <a:gd name="connsiteX9" fmla="*/ 673176 w 677731"/>
                <a:gd name="connsiteY9" fmla="*/ 278639 h 2105809"/>
                <a:gd name="connsiteX10" fmla="*/ 673176 w 677731"/>
                <a:gd name="connsiteY10" fmla="*/ 5933 h 2105809"/>
                <a:gd name="connsiteX11" fmla="*/ 100331 w 677731"/>
                <a:gd name="connsiteY11" fmla="*/ 5933 h 2105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7731" h="2105809">
                  <a:moveTo>
                    <a:pt x="100331" y="5126"/>
                  </a:moveTo>
                  <a:cubicBezTo>
                    <a:pt x="47887" y="5126"/>
                    <a:pt x="5126" y="47887"/>
                    <a:pt x="5126" y="100331"/>
                  </a:cubicBezTo>
                  <a:lnTo>
                    <a:pt x="5126" y="2007662"/>
                  </a:lnTo>
                  <a:cubicBezTo>
                    <a:pt x="5126" y="2060105"/>
                    <a:pt x="47887" y="2102867"/>
                    <a:pt x="100331" y="2102867"/>
                  </a:cubicBezTo>
                  <a:lnTo>
                    <a:pt x="281866" y="2102867"/>
                  </a:lnTo>
                  <a:cubicBezTo>
                    <a:pt x="281866" y="2102867"/>
                    <a:pt x="281866" y="2102867"/>
                    <a:pt x="281866" y="2102867"/>
                  </a:cubicBezTo>
                  <a:lnTo>
                    <a:pt x="281866" y="860359"/>
                  </a:lnTo>
                  <a:cubicBezTo>
                    <a:pt x="281866" y="807915"/>
                    <a:pt x="312525" y="734494"/>
                    <a:pt x="349639" y="697380"/>
                  </a:cubicBezTo>
                  <a:lnTo>
                    <a:pt x="605402" y="441617"/>
                  </a:lnTo>
                  <a:cubicBezTo>
                    <a:pt x="642516" y="404503"/>
                    <a:pt x="673176" y="331082"/>
                    <a:pt x="673176" y="278639"/>
                  </a:cubicBezTo>
                  <a:lnTo>
                    <a:pt x="673176" y="5933"/>
                  </a:lnTo>
                  <a:lnTo>
                    <a:pt x="100331" y="5933"/>
                  </a:lnTo>
                  <a:close/>
                </a:path>
              </a:pathLst>
            </a:custGeom>
            <a:solidFill>
              <a:srgbClr val="FFFFFF">
                <a:lumMod val="95000"/>
              </a:srgbClr>
            </a:solidFill>
            <a:ln w="25400"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p>
              <a:pPr defTabSz="457200"/>
              <a:endParaRPr lang="zh-CN" altLang="en-US">
                <a:solidFill>
                  <a:srgbClr val="222222"/>
                </a:solidFill>
                <a:latin typeface="微软雅黑" panose="020B0503020204020204" pitchFamily="34" charset="-122"/>
                <a:ea typeface="微软雅黑" panose="020B0503020204020204" pitchFamily="34" charset="-122"/>
              </a:endParaRPr>
            </a:p>
          </p:txBody>
        </p:sp>
        <p:sp>
          <p:nvSpPr>
            <p:cNvPr id="46" name="圆角矩形 45"/>
            <p:cNvSpPr/>
            <p:nvPr>
              <p:custDataLst>
                <p:tags r:id="rId9"/>
              </p:custDataLst>
            </p:nvPr>
          </p:nvSpPr>
          <p:spPr>
            <a:xfrm>
              <a:off x="1511706" y="3883611"/>
              <a:ext cx="9168588" cy="1925587"/>
            </a:xfrm>
            <a:prstGeom prst="roundRect">
              <a:avLst>
                <a:gd name="adj" fmla="val 5137"/>
              </a:avLst>
            </a:prstGeom>
            <a:noFill/>
            <a:ln w="25400" cap="flat">
              <a:solidFill>
                <a:srgbClr val="2196F3"/>
              </a:soli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p>
              <a:pPr defTabSz="457200"/>
              <a:endParaRPr lang="zh-CN" altLang="en-US">
                <a:solidFill>
                  <a:srgbClr val="222222"/>
                </a:solidFill>
                <a:latin typeface="微软雅黑" panose="020B0503020204020204" pitchFamily="34" charset="-122"/>
                <a:ea typeface="微软雅黑" panose="020B0503020204020204" pitchFamily="34" charset="-122"/>
              </a:endParaRPr>
            </a:p>
          </p:txBody>
        </p:sp>
      </p:grpSp>
      <p:sp>
        <p:nvSpPr>
          <p:cNvPr id="5" name="文本框 4"/>
          <p:cNvSpPr txBox="1"/>
          <p:nvPr/>
        </p:nvSpPr>
        <p:spPr>
          <a:xfrm>
            <a:off x="2397125" y="4768215"/>
            <a:ext cx="5994400" cy="337185"/>
          </a:xfrm>
          <a:prstGeom prst="rect">
            <a:avLst/>
          </a:prstGeom>
        </p:spPr>
        <p:txBody>
          <a:bodyPr wrap="square">
            <a:spAutoFit/>
          </a:bodyPr>
          <a:p>
            <a:pPr marL="0" indent="0" algn="just" defTabSz="266700">
              <a:spcBef>
                <a:spcPct val="0"/>
              </a:spcBef>
              <a:spcAft>
                <a:spcPct val="0"/>
              </a:spcAft>
            </a:pPr>
            <a:r>
              <a:rPr lang="zh-CN" altLang="en-US" sz="1600">
                <a:latin typeface="宋体" panose="02010600030101010101" pitchFamily="2" charset="-122"/>
                <a:ea typeface="宋体" panose="02010600030101010101" pitchFamily="2" charset="-122"/>
              </a:rPr>
              <a:t>汉明码是能够</a:t>
            </a:r>
            <a:r>
              <a:rPr lang="zh-CN" altLang="en-US" sz="1600">
                <a:highlight>
                  <a:srgbClr val="FFFF00"/>
                </a:highlight>
                <a:latin typeface="宋体" panose="02010600030101010101" pitchFamily="2" charset="-122"/>
                <a:ea typeface="宋体" panose="02010600030101010101" pitchFamily="2" charset="-122"/>
              </a:rPr>
              <a:t>纠正一位错码</a:t>
            </a:r>
            <a:r>
              <a:rPr lang="zh-CN" altLang="en-US" sz="1600">
                <a:latin typeface="宋体" panose="02010600030101010101" pitchFamily="2" charset="-122"/>
                <a:ea typeface="宋体" panose="02010600030101010101" pitchFamily="2" charset="-122"/>
              </a:rPr>
              <a:t>的且编码效率较高的线性分组码</a:t>
            </a:r>
            <a:r>
              <a:rPr lang="zh-CN" altLang="en-US" sz="1600">
                <a:latin typeface="Times New Roman" panose="02020603050405020304"/>
                <a:ea typeface="宋体" panose="02010600030101010101" pitchFamily="2" charset="-122"/>
              </a:rPr>
              <a:t>。</a:t>
            </a:r>
            <a:endParaRPr lang="zh-CN" altLang="en-US" sz="1600">
              <a:latin typeface="Times New Roman" panose="02020603050405020304"/>
              <a:ea typeface="宋体" panose="02010600030101010101" pitchFamily="2" charset="-122"/>
            </a:endParaRPr>
          </a:p>
        </p:txBody>
      </p:sp>
      <p:sp>
        <p:nvSpPr>
          <p:cNvPr id="6" name="文本框 5"/>
          <p:cNvSpPr txBox="1"/>
          <p:nvPr/>
        </p:nvSpPr>
        <p:spPr>
          <a:xfrm>
            <a:off x="2469515" y="5272405"/>
            <a:ext cx="7317105" cy="583565"/>
          </a:xfrm>
          <a:prstGeom prst="rect">
            <a:avLst/>
          </a:prstGeom>
        </p:spPr>
        <p:txBody>
          <a:bodyPr wrap="square">
            <a:spAutoFit/>
          </a:bodyPr>
          <a:p>
            <a:pPr marL="0" indent="0" algn="just" defTabSz="266700">
              <a:spcBef>
                <a:spcPct val="0"/>
              </a:spcBef>
              <a:spcAft>
                <a:spcPct val="0"/>
              </a:spcAft>
            </a:pPr>
            <a:r>
              <a:rPr lang="zh-CN" altLang="en-US" sz="1600">
                <a:latin typeface="宋体" panose="02010600030101010101" pitchFamily="2" charset="-122"/>
                <a:ea typeface="宋体" panose="02010600030101010101" pitchFamily="2" charset="-122"/>
              </a:rPr>
              <a:t>循环码，它是在严密的代数学理论基础上建立的，这种码的编码和解码设备都不太复杂，而且纠错能力比较强。循环码除了具有线性码的一般性质，还有</a:t>
            </a:r>
            <a:r>
              <a:rPr lang="zh-CN" altLang="en-US" sz="1600">
                <a:highlight>
                  <a:srgbClr val="FFFF00"/>
                </a:highlight>
                <a:latin typeface="宋体" panose="02010600030101010101" pitchFamily="2" charset="-122"/>
                <a:ea typeface="宋体" panose="02010600030101010101" pitchFamily="2" charset="-122"/>
              </a:rPr>
              <a:t>循环性</a:t>
            </a:r>
            <a:r>
              <a:rPr lang="zh-CN" altLang="en-US" sz="1600">
                <a:latin typeface="宋体" panose="02010600030101010101" pitchFamily="2" charset="-122"/>
                <a:ea typeface="宋体" panose="02010600030101010101" pitchFamily="2" charset="-122"/>
              </a:rPr>
              <a:t>。</a:t>
            </a:r>
            <a:endParaRPr lang="zh-CN" altLang="en-US" sz="1600">
              <a:latin typeface="宋体" panose="02010600030101010101" pitchFamily="2" charset="-122"/>
              <a:ea typeface="宋体" panose="02010600030101010101" pitchFamily="2" charset="-122"/>
            </a:endParaRPr>
          </a:p>
        </p:txBody>
      </p:sp>
    </p:spTree>
  </p:cSld>
  <p:clrMapOvr>
    <a:masterClrMapping/>
  </p:clrMapOvr>
  <p:transition spd="med" advTm="1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p:cNvSpPr txBox="1"/>
          <p:nvPr/>
        </p:nvSpPr>
        <p:spPr>
          <a:xfrm>
            <a:off x="361950" y="295275"/>
            <a:ext cx="3067050" cy="379413"/>
          </a:xfrm>
          <a:prstGeom prst="rect">
            <a:avLst/>
          </a:prstGeom>
        </p:spPr>
        <p:txBody>
          <a:bodyPr lIns="96435" tIns="48218" rIns="96435" bIns="48218"/>
          <a:lstStyle>
            <a:lvl1pPr algn="l" defTabSz="457200" eaLnBrk="0" hangingPunct="0">
              <a:defRPr>
                <a:solidFill>
                  <a:schemeClr val="tx1"/>
                </a:solidFill>
                <a:latin typeface="Calibri" panose="020F0502020204030204" pitchFamily="34" charset="0"/>
                <a:ea typeface="宋体" panose="02010600030101010101" pitchFamily="2" charset="-122"/>
              </a:defRPr>
            </a:lvl1pPr>
            <a:lvl2pPr marL="742950" indent="-285750" algn="l" defTabSz="457200" eaLnBrk="0" hangingPunct="0">
              <a:defRPr>
                <a:solidFill>
                  <a:schemeClr val="tx1"/>
                </a:solidFill>
                <a:latin typeface="Calibri" panose="020F0502020204030204" pitchFamily="34" charset="0"/>
                <a:ea typeface="宋体" panose="02010600030101010101" pitchFamily="2" charset="-122"/>
              </a:defRPr>
            </a:lvl2pPr>
            <a:lvl3pPr marL="1143000" indent="-228600" algn="l" defTabSz="457200" eaLnBrk="0" hangingPunct="0">
              <a:defRPr>
                <a:solidFill>
                  <a:schemeClr val="tx1"/>
                </a:solidFill>
                <a:latin typeface="Calibri" panose="020F0502020204030204" pitchFamily="34" charset="0"/>
                <a:ea typeface="宋体" panose="02010600030101010101" pitchFamily="2" charset="-122"/>
              </a:defRPr>
            </a:lvl3pPr>
            <a:lvl4pPr marL="1600200" indent="-228600" algn="l" defTabSz="457200" eaLnBrk="0" hangingPunct="0">
              <a:defRPr>
                <a:solidFill>
                  <a:schemeClr val="tx1"/>
                </a:solidFill>
                <a:latin typeface="Calibri" panose="020F0502020204030204" pitchFamily="34" charset="0"/>
                <a:ea typeface="宋体" panose="02010600030101010101" pitchFamily="2" charset="-122"/>
              </a:defRPr>
            </a:lvl4pPr>
            <a:lvl5pPr marL="2057400" indent="-228600" algn="l" defTabSz="4572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spcAft>
                <a:spcPts val="600"/>
              </a:spcAft>
              <a:buClr>
                <a:srgbClr val="015491"/>
              </a:buClr>
              <a:buSzPct val="145000"/>
              <a:buFont typeface="Arial" panose="020B0604020202020204" pitchFamily="34" charset="0"/>
              <a:buNone/>
            </a:pPr>
            <a:r>
              <a:rPr lang="zh-CN" altLang="en-US"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rPr>
              <a:t>模块原理</a:t>
            </a:r>
            <a:endParaRPr lang="en-US" altLang="zh-CN"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endParaRPr>
          </a:p>
        </p:txBody>
      </p:sp>
      <p:sp>
        <p:nvSpPr>
          <p:cNvPr id="21" name="文本框 20"/>
          <p:cNvSpPr txBox="1"/>
          <p:nvPr/>
        </p:nvSpPr>
        <p:spPr>
          <a:xfrm>
            <a:off x="455612" y="880131"/>
            <a:ext cx="5901757" cy="398780"/>
          </a:xfrm>
          <a:prstGeom prst="rect">
            <a:avLst/>
          </a:prstGeom>
          <a:noFill/>
        </p:spPr>
        <p:txBody>
          <a:bodyPr wrap="square">
            <a:spAutoFit/>
          </a:bodyPr>
          <a:lstStyle/>
          <a:p>
            <a:pPr marL="285750" marR="0" indent="-285750" algn="l" defTabSz="914400" eaLnBrk="1" latinLnBrk="0" hangingPunct="1">
              <a:lnSpc>
                <a:spcPct val="100000"/>
              </a:lnSpc>
              <a:buClrTx/>
              <a:buSzTx/>
              <a:buFont typeface="Wingdings" panose="05000000000000000000" charset="0"/>
              <a:buChar char="Ø"/>
              <a:defRPr/>
            </a:pPr>
            <a:r>
              <a:rPr kumimoji="0" lang="zh-CN" altLang="en-US" sz="2000" b="1" i="0" kern="1200" cap="none" spc="0" normalizeH="0" baseline="0" noProof="0" dirty="0">
                <a:solidFill>
                  <a:prstClr val="black"/>
                </a:solidFill>
                <a:latin typeface="微软雅黑" panose="020B0503020204020204" pitchFamily="34" charset="-122"/>
                <a:ea typeface="微软雅黑" panose="020B0503020204020204" pitchFamily="34" charset="-122"/>
                <a:cs typeface="+mn-cs"/>
                <a:sym typeface="等线" panose="02010600030101010101" pitchFamily="2" charset="-122"/>
              </a:rPr>
              <a:t>信道</a:t>
            </a:r>
            <a:r>
              <a:rPr kumimoji="0" lang="zh-CN" altLang="en-US" sz="2000" b="1" i="0" kern="1200" cap="none" spc="0" normalizeH="0" baseline="0" noProof="0" dirty="0">
                <a:solidFill>
                  <a:prstClr val="black"/>
                </a:solidFill>
                <a:latin typeface="微软雅黑" panose="020B0503020204020204" pitchFamily="34" charset="-122"/>
                <a:ea typeface="微软雅黑" panose="020B0503020204020204" pitchFamily="34" charset="-122"/>
                <a:cs typeface="+mn-cs"/>
                <a:sym typeface="等线" panose="02010600030101010101" pitchFamily="2" charset="-122"/>
              </a:rPr>
              <a:t>编码的实现步骤</a:t>
            </a:r>
            <a:endParaRPr kumimoji="0" lang="zh-CN" altLang="en-US" sz="2000" b="1" i="0" kern="1200" cap="none" spc="0" normalizeH="0" baseline="0" noProof="0" dirty="0">
              <a:solidFill>
                <a:prstClr val="black"/>
              </a:solidFill>
              <a:latin typeface="微软雅黑" panose="020B0503020204020204" pitchFamily="34" charset="-122"/>
              <a:ea typeface="微软雅黑" panose="020B0503020204020204" pitchFamily="34" charset="-122"/>
              <a:cs typeface="+mn-cs"/>
              <a:sym typeface="等线" panose="02010600030101010101" pitchFamily="2" charset="-122"/>
            </a:endParaRPr>
          </a:p>
        </p:txBody>
      </p:sp>
      <p:cxnSp>
        <p:nvCxnSpPr>
          <p:cNvPr id="4" name="直接连接符 3"/>
          <p:cNvCxnSpPr/>
          <p:nvPr>
            <p:custDataLst>
              <p:tags r:id="rId1"/>
            </p:custDataLst>
          </p:nvPr>
        </p:nvCxnSpPr>
        <p:spPr>
          <a:xfrm>
            <a:off x="452438" y="711200"/>
            <a:ext cx="11953601"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5" name="图片 4"/>
          <p:cNvPicPr/>
          <p:nvPr/>
        </p:nvPicPr>
        <p:blipFill>
          <a:blip r:embed="rId2"/>
          <a:stretch>
            <a:fillRect/>
          </a:stretch>
        </p:blipFill>
        <p:spPr>
          <a:xfrm>
            <a:off x="452755" y="1744345"/>
            <a:ext cx="6156325" cy="4779010"/>
          </a:xfrm>
          <a:prstGeom prst="rect">
            <a:avLst/>
          </a:prstGeom>
        </p:spPr>
      </p:pic>
      <p:sp>
        <p:nvSpPr>
          <p:cNvPr id="6" name="文本框 5"/>
          <p:cNvSpPr txBox="1"/>
          <p:nvPr/>
        </p:nvSpPr>
        <p:spPr>
          <a:xfrm>
            <a:off x="361950" y="6783705"/>
            <a:ext cx="6426200" cy="368300"/>
          </a:xfrm>
          <a:prstGeom prst="rect">
            <a:avLst/>
          </a:prstGeom>
          <a:noFill/>
        </p:spPr>
        <p:txBody>
          <a:bodyPr wrap="square" rtlCol="0" anchor="t">
            <a:spAutoFit/>
          </a:bodyPr>
          <a:p>
            <a:r>
              <a:rPr lang="zh-CN" altLang="en-US">
                <a:sym typeface="+mn-ea"/>
              </a:rPr>
              <a:t>信道</a:t>
            </a:r>
            <a:r>
              <a:rPr lang="zh-CN" altLang="en-US">
                <a:sym typeface="+mn-ea"/>
              </a:rPr>
              <a:t>编码（汉明码）过程流程图</a:t>
            </a:r>
            <a:endParaRPr lang="zh-CN" altLang="en-US">
              <a:sym typeface="+mn-ea"/>
            </a:endParaRPr>
          </a:p>
        </p:txBody>
      </p:sp>
      <p:sp>
        <p:nvSpPr>
          <p:cNvPr id="2" name="文本框 1"/>
          <p:cNvSpPr txBox="1"/>
          <p:nvPr/>
        </p:nvSpPr>
        <p:spPr>
          <a:xfrm>
            <a:off x="7149465" y="6784340"/>
            <a:ext cx="4286250" cy="368300"/>
          </a:xfrm>
          <a:prstGeom prst="rect">
            <a:avLst/>
          </a:prstGeom>
          <a:noFill/>
        </p:spPr>
        <p:txBody>
          <a:bodyPr wrap="square" rtlCol="0">
            <a:spAutoFit/>
          </a:bodyPr>
          <a:p>
            <a:r>
              <a:rPr lang="zh-CN" altLang="en-US"/>
              <a:t>信道译码（汉明</a:t>
            </a:r>
            <a:r>
              <a:rPr lang="zh-CN" altLang="en-US"/>
              <a:t>码）过程流程图</a:t>
            </a:r>
            <a:endParaRPr lang="zh-CN" altLang="en-US"/>
          </a:p>
        </p:txBody>
      </p:sp>
      <p:pic>
        <p:nvPicPr>
          <p:cNvPr id="3" name="图片 2"/>
          <p:cNvPicPr>
            <a:picLocks noChangeAspect="1"/>
          </p:cNvPicPr>
          <p:nvPr/>
        </p:nvPicPr>
        <p:blipFill>
          <a:blip r:embed="rId3"/>
          <a:stretch>
            <a:fillRect/>
          </a:stretch>
        </p:blipFill>
        <p:spPr>
          <a:xfrm>
            <a:off x="6789420" y="723265"/>
            <a:ext cx="5219700" cy="5867400"/>
          </a:xfrm>
          <a:prstGeom prst="rect">
            <a:avLst/>
          </a:prstGeom>
        </p:spPr>
      </p:pic>
    </p:spTree>
  </p:cSld>
  <p:clrMapOvr>
    <a:masterClrMapping/>
  </p:clrMapOvr>
  <p:transition spd="med" advTm="1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p:cNvSpPr txBox="1"/>
          <p:nvPr/>
        </p:nvSpPr>
        <p:spPr>
          <a:xfrm>
            <a:off x="361950" y="295275"/>
            <a:ext cx="3067050" cy="379413"/>
          </a:xfrm>
          <a:prstGeom prst="rect">
            <a:avLst/>
          </a:prstGeom>
        </p:spPr>
        <p:txBody>
          <a:bodyPr lIns="96435" tIns="48218" rIns="96435" bIns="48218"/>
          <a:lstStyle>
            <a:lvl1pPr algn="l" defTabSz="457200" eaLnBrk="0" hangingPunct="0">
              <a:defRPr>
                <a:solidFill>
                  <a:schemeClr val="tx1"/>
                </a:solidFill>
                <a:latin typeface="Calibri" panose="020F0502020204030204" pitchFamily="34" charset="0"/>
                <a:ea typeface="宋体" panose="02010600030101010101" pitchFamily="2" charset="-122"/>
              </a:defRPr>
            </a:lvl1pPr>
            <a:lvl2pPr marL="742950" indent="-285750" algn="l" defTabSz="457200" eaLnBrk="0" hangingPunct="0">
              <a:defRPr>
                <a:solidFill>
                  <a:schemeClr val="tx1"/>
                </a:solidFill>
                <a:latin typeface="Calibri" panose="020F0502020204030204" pitchFamily="34" charset="0"/>
                <a:ea typeface="宋体" panose="02010600030101010101" pitchFamily="2" charset="-122"/>
              </a:defRPr>
            </a:lvl2pPr>
            <a:lvl3pPr marL="1143000" indent="-228600" algn="l" defTabSz="457200" eaLnBrk="0" hangingPunct="0">
              <a:defRPr>
                <a:solidFill>
                  <a:schemeClr val="tx1"/>
                </a:solidFill>
                <a:latin typeface="Calibri" panose="020F0502020204030204" pitchFamily="34" charset="0"/>
                <a:ea typeface="宋体" panose="02010600030101010101" pitchFamily="2" charset="-122"/>
              </a:defRPr>
            </a:lvl3pPr>
            <a:lvl4pPr marL="1600200" indent="-228600" algn="l" defTabSz="457200" eaLnBrk="0" hangingPunct="0">
              <a:defRPr>
                <a:solidFill>
                  <a:schemeClr val="tx1"/>
                </a:solidFill>
                <a:latin typeface="Calibri" panose="020F0502020204030204" pitchFamily="34" charset="0"/>
                <a:ea typeface="宋体" panose="02010600030101010101" pitchFamily="2" charset="-122"/>
              </a:defRPr>
            </a:lvl4pPr>
            <a:lvl5pPr marL="2057400" indent="-228600" algn="l" defTabSz="4572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spcAft>
                <a:spcPts val="600"/>
              </a:spcAft>
              <a:buClr>
                <a:srgbClr val="015491"/>
              </a:buClr>
              <a:buSzPct val="145000"/>
              <a:buFont typeface="Arial" panose="020B0604020202020204" pitchFamily="34" charset="0"/>
              <a:buNone/>
            </a:pPr>
            <a:r>
              <a:rPr lang="zh-CN" altLang="en-US"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rPr>
              <a:t>模块原理</a:t>
            </a:r>
            <a:endParaRPr lang="en-US" altLang="zh-CN"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endParaRPr>
          </a:p>
        </p:txBody>
      </p:sp>
      <p:sp>
        <p:nvSpPr>
          <p:cNvPr id="21" name="文本框 20"/>
          <p:cNvSpPr txBox="1"/>
          <p:nvPr/>
        </p:nvSpPr>
        <p:spPr>
          <a:xfrm>
            <a:off x="455612" y="880131"/>
            <a:ext cx="5901757" cy="398780"/>
          </a:xfrm>
          <a:prstGeom prst="rect">
            <a:avLst/>
          </a:prstGeom>
          <a:noFill/>
        </p:spPr>
        <p:txBody>
          <a:bodyPr wrap="square">
            <a:spAutoFit/>
          </a:bodyPr>
          <a:lstStyle/>
          <a:p>
            <a:pPr marL="285750" marR="0" indent="-285750" algn="l" defTabSz="914400" eaLnBrk="1" latinLnBrk="0" hangingPunct="1">
              <a:lnSpc>
                <a:spcPct val="100000"/>
              </a:lnSpc>
              <a:buClrTx/>
              <a:buSzTx/>
              <a:buFont typeface="Wingdings" panose="05000000000000000000" charset="0"/>
              <a:buChar char="Ø"/>
              <a:defRPr/>
            </a:pPr>
            <a:r>
              <a:rPr kumimoji="0" lang="zh-CN" altLang="en-US" sz="2000" b="1" i="0" kern="1200" cap="none" spc="0" normalizeH="0" baseline="0" noProof="0" dirty="0">
                <a:solidFill>
                  <a:prstClr val="black"/>
                </a:solidFill>
                <a:latin typeface="微软雅黑" panose="020B0503020204020204" pitchFamily="34" charset="-122"/>
                <a:ea typeface="微软雅黑" panose="020B0503020204020204" pitchFamily="34" charset="-122"/>
                <a:cs typeface="+mn-cs"/>
                <a:sym typeface="等线" panose="02010600030101010101" pitchFamily="2" charset="-122"/>
              </a:rPr>
              <a:t>信道</a:t>
            </a:r>
            <a:r>
              <a:rPr kumimoji="0" lang="zh-CN" altLang="en-US" sz="2000" b="1" i="0" kern="1200" cap="none" spc="0" normalizeH="0" baseline="0" noProof="0" dirty="0">
                <a:solidFill>
                  <a:prstClr val="black"/>
                </a:solidFill>
                <a:latin typeface="微软雅黑" panose="020B0503020204020204" pitchFamily="34" charset="-122"/>
                <a:ea typeface="微软雅黑" panose="020B0503020204020204" pitchFamily="34" charset="-122"/>
                <a:cs typeface="+mn-cs"/>
                <a:sym typeface="等线" panose="02010600030101010101" pitchFamily="2" charset="-122"/>
              </a:rPr>
              <a:t>译码的实现步骤</a:t>
            </a:r>
            <a:endParaRPr kumimoji="0" lang="zh-CN" altLang="en-US" sz="2000" b="1" i="0" kern="1200" cap="none" spc="0" normalizeH="0" baseline="0" noProof="0" dirty="0">
              <a:solidFill>
                <a:prstClr val="black"/>
              </a:solidFill>
              <a:latin typeface="微软雅黑" panose="020B0503020204020204" pitchFamily="34" charset="-122"/>
              <a:ea typeface="微软雅黑" panose="020B0503020204020204" pitchFamily="34" charset="-122"/>
              <a:cs typeface="+mn-cs"/>
              <a:sym typeface="等线" panose="02010600030101010101" pitchFamily="2" charset="-122"/>
            </a:endParaRPr>
          </a:p>
        </p:txBody>
      </p:sp>
      <p:sp>
        <p:nvSpPr>
          <p:cNvPr id="3" name="文本框 2"/>
          <p:cNvSpPr txBox="1"/>
          <p:nvPr/>
        </p:nvSpPr>
        <p:spPr>
          <a:xfrm>
            <a:off x="7941310" y="6238240"/>
            <a:ext cx="4286250" cy="368300"/>
          </a:xfrm>
          <a:prstGeom prst="rect">
            <a:avLst/>
          </a:prstGeom>
          <a:noFill/>
        </p:spPr>
        <p:txBody>
          <a:bodyPr wrap="square" rtlCol="0">
            <a:spAutoFit/>
          </a:bodyPr>
          <a:p>
            <a:r>
              <a:rPr lang="zh-CN" altLang="en-US"/>
              <a:t>信道译码（循环</a:t>
            </a:r>
            <a:r>
              <a:rPr lang="zh-CN" altLang="en-US"/>
              <a:t>码）过程流程图</a:t>
            </a:r>
            <a:endParaRPr lang="zh-CN" altLang="en-US"/>
          </a:p>
        </p:txBody>
      </p:sp>
      <p:cxnSp>
        <p:nvCxnSpPr>
          <p:cNvPr id="4" name="直接连接符 3"/>
          <p:cNvCxnSpPr/>
          <p:nvPr>
            <p:custDataLst>
              <p:tags r:id="rId1"/>
            </p:custDataLst>
          </p:nvPr>
        </p:nvCxnSpPr>
        <p:spPr>
          <a:xfrm>
            <a:off x="452438" y="711200"/>
            <a:ext cx="11953601"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2"/>
          <a:stretch>
            <a:fillRect/>
          </a:stretch>
        </p:blipFill>
        <p:spPr>
          <a:xfrm>
            <a:off x="7581265" y="937260"/>
            <a:ext cx="4572000" cy="4884420"/>
          </a:xfrm>
          <a:prstGeom prst="rect">
            <a:avLst/>
          </a:prstGeom>
        </p:spPr>
      </p:pic>
      <p:pic>
        <p:nvPicPr>
          <p:cNvPr id="2" name="图片 1"/>
          <p:cNvPicPr/>
          <p:nvPr/>
        </p:nvPicPr>
        <p:blipFill>
          <a:blip r:embed="rId3"/>
          <a:stretch>
            <a:fillRect/>
          </a:stretch>
        </p:blipFill>
        <p:spPr>
          <a:xfrm>
            <a:off x="668655" y="1527810"/>
            <a:ext cx="5904865" cy="4104005"/>
          </a:xfrm>
          <a:prstGeom prst="rect">
            <a:avLst/>
          </a:prstGeom>
        </p:spPr>
      </p:pic>
      <p:sp>
        <p:nvSpPr>
          <p:cNvPr id="8" name="文本框 7"/>
          <p:cNvSpPr txBox="1"/>
          <p:nvPr/>
        </p:nvSpPr>
        <p:spPr>
          <a:xfrm>
            <a:off x="807085" y="6280785"/>
            <a:ext cx="5198110" cy="404495"/>
          </a:xfrm>
          <a:prstGeom prst="rect">
            <a:avLst/>
          </a:prstGeom>
          <a:noFill/>
        </p:spPr>
        <p:txBody>
          <a:bodyPr wrap="square" rtlCol="0" anchor="t">
            <a:noAutofit/>
          </a:bodyPr>
          <a:p>
            <a:r>
              <a:rPr lang="zh-CN" altLang="en-US">
                <a:sym typeface="+mn-ea"/>
              </a:rPr>
              <a:t>信道</a:t>
            </a:r>
            <a:r>
              <a:rPr lang="zh-CN" altLang="en-US">
                <a:sym typeface="+mn-ea"/>
              </a:rPr>
              <a:t>编码（循环码）过程流程图</a:t>
            </a:r>
            <a:endParaRPr lang="zh-CN" altLang="en-US">
              <a:sym typeface="+mn-ea"/>
            </a:endParaRPr>
          </a:p>
        </p:txBody>
      </p:sp>
    </p:spTree>
  </p:cSld>
  <p:clrMapOvr>
    <a:masterClrMapping/>
  </p:clrMapOvr>
  <p:transition spd="med" advTm="1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p:cNvSpPr txBox="1"/>
          <p:nvPr/>
        </p:nvSpPr>
        <p:spPr>
          <a:xfrm>
            <a:off x="361950" y="295275"/>
            <a:ext cx="3067050" cy="379413"/>
          </a:xfrm>
          <a:prstGeom prst="rect">
            <a:avLst/>
          </a:prstGeom>
        </p:spPr>
        <p:txBody>
          <a:bodyPr lIns="96435" tIns="48218" rIns="96435" bIns="48218"/>
          <a:lstStyle>
            <a:lvl1pPr algn="l" defTabSz="457200" eaLnBrk="0" hangingPunct="0">
              <a:defRPr>
                <a:solidFill>
                  <a:schemeClr val="tx1"/>
                </a:solidFill>
                <a:latin typeface="Calibri" panose="020F0502020204030204" pitchFamily="34" charset="0"/>
                <a:ea typeface="宋体" panose="02010600030101010101" pitchFamily="2" charset="-122"/>
              </a:defRPr>
            </a:lvl1pPr>
            <a:lvl2pPr marL="742950" indent="-285750" algn="l" defTabSz="457200" eaLnBrk="0" hangingPunct="0">
              <a:defRPr>
                <a:solidFill>
                  <a:schemeClr val="tx1"/>
                </a:solidFill>
                <a:latin typeface="Calibri" panose="020F0502020204030204" pitchFamily="34" charset="0"/>
                <a:ea typeface="宋体" panose="02010600030101010101" pitchFamily="2" charset="-122"/>
              </a:defRPr>
            </a:lvl2pPr>
            <a:lvl3pPr marL="1143000" indent="-228600" algn="l" defTabSz="457200" eaLnBrk="0" hangingPunct="0">
              <a:defRPr>
                <a:solidFill>
                  <a:schemeClr val="tx1"/>
                </a:solidFill>
                <a:latin typeface="Calibri" panose="020F0502020204030204" pitchFamily="34" charset="0"/>
                <a:ea typeface="宋体" panose="02010600030101010101" pitchFamily="2" charset="-122"/>
              </a:defRPr>
            </a:lvl3pPr>
            <a:lvl4pPr marL="1600200" indent="-228600" algn="l" defTabSz="457200" eaLnBrk="0" hangingPunct="0">
              <a:defRPr>
                <a:solidFill>
                  <a:schemeClr val="tx1"/>
                </a:solidFill>
                <a:latin typeface="Calibri" panose="020F0502020204030204" pitchFamily="34" charset="0"/>
                <a:ea typeface="宋体" panose="02010600030101010101" pitchFamily="2" charset="-122"/>
              </a:defRPr>
            </a:lvl4pPr>
            <a:lvl5pPr marL="2057400" indent="-228600" algn="l" defTabSz="4572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spcAft>
                <a:spcPts val="600"/>
              </a:spcAft>
              <a:buClr>
                <a:srgbClr val="015491"/>
              </a:buClr>
              <a:buSzPct val="145000"/>
              <a:buFont typeface="Arial" panose="020B0604020202020204" pitchFamily="34" charset="0"/>
              <a:buNone/>
            </a:pPr>
            <a:r>
              <a:rPr lang="zh-CN" altLang="en-US"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rPr>
              <a:t>接口定义</a:t>
            </a:r>
            <a:endParaRPr lang="en-US" altLang="zh-CN"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endParaRPr>
          </a:p>
        </p:txBody>
      </p:sp>
      <p:cxnSp>
        <p:nvCxnSpPr>
          <p:cNvPr id="2" name="直接连接符 1"/>
          <p:cNvCxnSpPr/>
          <p:nvPr>
            <p:custDataLst>
              <p:tags r:id="rId1"/>
            </p:custDataLst>
          </p:nvPr>
        </p:nvCxnSpPr>
        <p:spPr>
          <a:xfrm>
            <a:off x="452438" y="711200"/>
            <a:ext cx="11953601"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24510" y="1166813"/>
            <a:ext cx="5080000" cy="337185"/>
          </a:xfrm>
          <a:prstGeom prst="rect">
            <a:avLst/>
          </a:prstGeom>
        </p:spPr>
        <p:txBody>
          <a:bodyPr>
            <a:spAutoFit/>
          </a:bodyPr>
          <a:p>
            <a:pPr marL="0" indent="0" algn="just" defTabSz="266700">
              <a:spcBef>
                <a:spcPct val="0"/>
              </a:spcBef>
              <a:spcAft>
                <a:spcPct val="0"/>
              </a:spcAft>
            </a:pPr>
            <a:r>
              <a:rPr lang="zh-CN" altLang="en-US" sz="1600">
                <a:latin typeface="宋体" panose="02010600030101010101" pitchFamily="2" charset="-122"/>
                <a:ea typeface="宋体" panose="02010600030101010101" pitchFamily="2" charset="-122"/>
              </a:rPr>
              <a:t>函数名：</a:t>
            </a:r>
            <a:r>
              <a:rPr lang="en-US" altLang="zh-CN" sz="1600">
                <a:latin typeface="Times New Roman" panose="02020603050405020304"/>
                <a:ea typeface="宋体" panose="02010600030101010101" pitchFamily="2" charset="-122"/>
              </a:rPr>
              <a:t>“</a:t>
            </a:r>
            <a:r>
              <a:rPr lang="en-US" altLang="zh-CN" sz="1600">
                <a:highlight>
                  <a:srgbClr val="FFFF00"/>
                </a:highlight>
                <a:latin typeface="Times New Roman" panose="02020603050405020304"/>
                <a:ea typeface="宋体" panose="02010600030101010101" pitchFamily="2" charset="-122"/>
              </a:rPr>
              <a:t>ASK_Channelcode.m</a:t>
            </a:r>
            <a:r>
              <a:rPr lang="en-US" altLang="zh-CN" sz="1600">
                <a:latin typeface="Times New Roman" panose="02020603050405020304"/>
                <a:ea typeface="宋体" panose="02010600030101010101" pitchFamily="2" charset="-122"/>
              </a:rPr>
              <a:t>”</a:t>
            </a:r>
            <a:endParaRPr lang="en-US" altLang="zh-CN" sz="1600">
              <a:latin typeface="Times New Roman" panose="02020603050405020304"/>
              <a:ea typeface="宋体" panose="02010600030101010101" pitchFamily="2" charset="-122"/>
            </a:endParaRPr>
          </a:p>
        </p:txBody>
      </p:sp>
      <p:sp>
        <p:nvSpPr>
          <p:cNvPr id="5" name="文本框 4"/>
          <p:cNvSpPr txBox="1"/>
          <p:nvPr/>
        </p:nvSpPr>
        <p:spPr>
          <a:xfrm>
            <a:off x="236855" y="1772920"/>
            <a:ext cx="6282055" cy="2676525"/>
          </a:xfrm>
          <a:prstGeom prst="rect">
            <a:avLst/>
          </a:prstGeom>
        </p:spPr>
        <p:txBody>
          <a:bodyPr wrap="square">
            <a:spAutoFit/>
          </a:bodyPr>
          <a:p>
            <a:pPr marL="0" indent="306070" algn="just" defTabSz="266700">
              <a:lnSpc>
                <a:spcPct val="150000"/>
              </a:lnSpc>
              <a:spcBef>
                <a:spcPct val="0"/>
              </a:spcBef>
              <a:spcAft>
                <a:spcPct val="0"/>
              </a:spcAft>
            </a:pPr>
            <a:r>
              <a:rPr lang="zh-CN" altLang="en-US" sz="1600">
                <a:latin typeface="宋体" panose="02010600030101010101" pitchFamily="2" charset="-122"/>
                <a:ea typeface="宋体" panose="02010600030101010101" pitchFamily="2" charset="-122"/>
              </a:rPr>
              <a:t>输出参数：</a:t>
            </a:r>
            <a:r>
              <a:rPr lang="en-US" altLang="zh-CN" sz="1600">
                <a:latin typeface="Times New Roman" panose="02020603050405020304"/>
                <a:ea typeface="宋体" panose="02010600030101010101" pitchFamily="2" charset="-122"/>
              </a:rPr>
              <a:t>Channel_Bit  </a:t>
            </a:r>
            <a:r>
              <a:rPr lang="zh-CN" altLang="en-US" sz="1600">
                <a:latin typeface="宋体" panose="02010600030101010101" pitchFamily="2" charset="-122"/>
                <a:ea typeface="宋体" panose="02010600030101010101" pitchFamily="2" charset="-122"/>
              </a:rPr>
              <a:t>信道</a:t>
            </a:r>
            <a:r>
              <a:rPr lang="zh-CN" altLang="en-US" sz="1600">
                <a:highlight>
                  <a:srgbClr val="FFFF00"/>
                </a:highlight>
                <a:latin typeface="宋体" panose="02010600030101010101" pitchFamily="2" charset="-122"/>
                <a:ea typeface="宋体" panose="02010600030101010101" pitchFamily="2" charset="-122"/>
              </a:rPr>
              <a:t>编码</a:t>
            </a:r>
            <a:r>
              <a:rPr lang="zh-CN" altLang="en-US" sz="1600">
                <a:latin typeface="宋体" panose="02010600030101010101" pitchFamily="2" charset="-122"/>
                <a:ea typeface="宋体" panose="02010600030101010101" pitchFamily="2" charset="-122"/>
              </a:rPr>
              <a:t>后数据</a:t>
            </a:r>
            <a:endParaRPr lang="zh-CN" altLang="en-US" sz="1600">
              <a:latin typeface="宋体" panose="02010600030101010101" pitchFamily="2" charset="-122"/>
              <a:ea typeface="宋体" panose="02010600030101010101" pitchFamily="2" charset="-122"/>
            </a:endParaRPr>
          </a:p>
          <a:p>
            <a:pPr marL="0" indent="304800" algn="just" defTabSz="266700">
              <a:lnSpc>
                <a:spcPct val="150000"/>
              </a:lnSpc>
              <a:spcBef>
                <a:spcPct val="0"/>
              </a:spcBef>
              <a:spcAft>
                <a:spcPct val="0"/>
              </a:spcAft>
            </a:pPr>
            <a:r>
              <a:rPr lang="zh-CN" altLang="en-US" sz="1600">
                <a:latin typeface="宋体" panose="02010600030101010101" pitchFamily="2" charset="-122"/>
                <a:ea typeface="宋体" panose="02010600030101010101" pitchFamily="2" charset="-122"/>
              </a:rPr>
              <a:t>输入参数：</a:t>
            </a:r>
            <a:endParaRPr lang="zh-CN" altLang="en-US" sz="1600">
              <a:latin typeface="宋体" panose="02010600030101010101" pitchFamily="2" charset="-122"/>
              <a:ea typeface="宋体" panose="02010600030101010101" pitchFamily="2" charset="-122"/>
            </a:endParaRPr>
          </a:p>
          <a:p>
            <a:pPr marL="457200" lvl="1" indent="304800" algn="just" defTabSz="266700">
              <a:lnSpc>
                <a:spcPct val="150000"/>
              </a:lnSpc>
              <a:spcBef>
                <a:spcPct val="0"/>
              </a:spcBef>
              <a:spcAft>
                <a:spcPct val="0"/>
              </a:spcAft>
            </a:pPr>
            <a:r>
              <a:rPr lang="en-US" altLang="zh-CN" sz="1600">
                <a:latin typeface="Times New Roman" panose="02020603050405020304"/>
                <a:ea typeface="宋体" panose="02010600030101010101" pitchFamily="2" charset="-122"/>
              </a:rPr>
              <a:t>CRC_Bit    </a:t>
            </a:r>
            <a:r>
              <a:rPr lang="zh-CN" altLang="en-US" sz="1600">
                <a:latin typeface="宋体" panose="02010600030101010101" pitchFamily="2" charset="-122"/>
                <a:ea typeface="宋体" panose="02010600030101010101" pitchFamily="2" charset="-122"/>
              </a:rPr>
              <a:t>加</a:t>
            </a:r>
            <a:r>
              <a:rPr lang="en-US" altLang="zh-CN" sz="1600">
                <a:latin typeface="Times New Roman" panose="02020603050405020304"/>
                <a:ea typeface="宋体" panose="02010600030101010101" pitchFamily="2" charset="-122"/>
              </a:rPr>
              <a:t>CRC</a:t>
            </a:r>
            <a:r>
              <a:rPr lang="zh-CN" altLang="en-US" sz="1600">
                <a:latin typeface="宋体" panose="02010600030101010101" pitchFamily="2" charset="-122"/>
                <a:ea typeface="宋体" panose="02010600030101010101" pitchFamily="2" charset="-122"/>
              </a:rPr>
              <a:t>校检码后的比特数据</a:t>
            </a:r>
            <a:endParaRPr lang="zh-CN" altLang="en-US" sz="1600">
              <a:latin typeface="宋体" panose="02010600030101010101" pitchFamily="2" charset="-122"/>
              <a:ea typeface="宋体" panose="02010600030101010101" pitchFamily="2" charset="-122"/>
            </a:endParaRPr>
          </a:p>
          <a:p>
            <a:pPr marL="457200" lvl="1" indent="304800" algn="just" defTabSz="266700">
              <a:lnSpc>
                <a:spcPct val="150000"/>
              </a:lnSpc>
              <a:spcBef>
                <a:spcPct val="0"/>
              </a:spcBef>
              <a:spcAft>
                <a:spcPct val="0"/>
              </a:spcAft>
            </a:pPr>
            <a:r>
              <a:rPr lang="en-US" altLang="zh-CN" sz="1600">
                <a:latin typeface="Times New Roman" panose="02020603050405020304"/>
                <a:ea typeface="宋体" panose="02010600030101010101" pitchFamily="2" charset="-122"/>
              </a:rPr>
              <a:t>Code_model </a:t>
            </a:r>
            <a:r>
              <a:rPr lang="zh-CN" altLang="en-US" sz="1600">
                <a:latin typeface="宋体" panose="02010600030101010101" pitchFamily="2" charset="-122"/>
                <a:ea typeface="宋体" panose="02010600030101010101" pitchFamily="2" charset="-122"/>
              </a:rPr>
              <a:t>信道编码方式，</a:t>
            </a:r>
            <a:r>
              <a:rPr lang="en-US" altLang="zh-CN" sz="1600">
                <a:latin typeface="Times New Roman" panose="02020603050405020304"/>
                <a:ea typeface="宋体" panose="02010600030101010101" pitchFamily="2" charset="-122"/>
              </a:rPr>
              <a:t>0</a:t>
            </a:r>
            <a:r>
              <a:rPr lang="zh-CN" altLang="en-US" sz="1600">
                <a:latin typeface="宋体" panose="02010600030101010101" pitchFamily="2" charset="-122"/>
                <a:ea typeface="宋体" panose="02010600030101010101" pitchFamily="2" charset="-122"/>
              </a:rPr>
              <a:t>使用汉明码，</a:t>
            </a:r>
            <a:r>
              <a:rPr lang="en-US" altLang="zh-CN" sz="1600">
                <a:latin typeface="Times New Roman" panose="02020603050405020304"/>
                <a:ea typeface="宋体" panose="02010600030101010101" pitchFamily="2" charset="-122"/>
              </a:rPr>
              <a:t>1</a:t>
            </a:r>
            <a:r>
              <a:rPr lang="zh-CN" altLang="en-US" sz="1600">
                <a:latin typeface="宋体" panose="02010600030101010101" pitchFamily="2" charset="-122"/>
                <a:ea typeface="宋体" panose="02010600030101010101" pitchFamily="2" charset="-122"/>
              </a:rPr>
              <a:t>使用循环码</a:t>
            </a:r>
            <a:endParaRPr lang="zh-CN" altLang="en-US" sz="1600">
              <a:latin typeface="宋体" panose="02010600030101010101" pitchFamily="2" charset="-122"/>
              <a:ea typeface="宋体" panose="02010600030101010101" pitchFamily="2" charset="-122"/>
            </a:endParaRPr>
          </a:p>
          <a:p>
            <a:pPr marL="457200" lvl="1" indent="304800" algn="just" defTabSz="266700">
              <a:lnSpc>
                <a:spcPct val="150000"/>
              </a:lnSpc>
              <a:spcBef>
                <a:spcPct val="0"/>
              </a:spcBef>
              <a:spcAft>
                <a:spcPct val="0"/>
              </a:spcAft>
            </a:pPr>
            <a:r>
              <a:rPr lang="en-US" altLang="zh-CN" sz="1600">
                <a:latin typeface="Times New Roman" panose="02020603050405020304"/>
                <a:ea typeface="宋体" panose="02010600030101010101" pitchFamily="2" charset="-122"/>
              </a:rPr>
              <a:t>Gx       </a:t>
            </a:r>
            <a:r>
              <a:rPr lang="zh-CN" altLang="en-US" sz="1600">
                <a:latin typeface="宋体" panose="02010600030101010101" pitchFamily="2" charset="-122"/>
                <a:ea typeface="宋体" panose="02010600030101010101" pitchFamily="2" charset="-122"/>
              </a:rPr>
              <a:t>循环码的生成多项式</a:t>
            </a:r>
            <a:endParaRPr lang="zh-CN" altLang="en-US" sz="1600">
              <a:latin typeface="宋体" panose="02010600030101010101" pitchFamily="2" charset="-122"/>
              <a:ea typeface="宋体" panose="02010600030101010101" pitchFamily="2" charset="-122"/>
            </a:endParaRPr>
          </a:p>
          <a:p>
            <a:pPr marL="457200" lvl="1" indent="304800" algn="just" defTabSz="266700">
              <a:lnSpc>
                <a:spcPct val="150000"/>
              </a:lnSpc>
              <a:spcBef>
                <a:spcPct val="0"/>
              </a:spcBef>
              <a:spcAft>
                <a:spcPct val="0"/>
              </a:spcAft>
            </a:pPr>
            <a:r>
              <a:rPr lang="en-US" altLang="zh-CN" sz="1600">
                <a:latin typeface="Times New Roman" panose="02020603050405020304"/>
                <a:ea typeface="宋体" panose="02010600030101010101" pitchFamily="2" charset="-122"/>
              </a:rPr>
              <a:t>n          </a:t>
            </a:r>
            <a:r>
              <a:rPr lang="zh-CN" altLang="en-US" sz="1600">
                <a:latin typeface="宋体" panose="02010600030101010101" pitchFamily="2" charset="-122"/>
                <a:ea typeface="宋体" panose="02010600030101010101" pitchFamily="2" charset="-122"/>
              </a:rPr>
              <a:t>汉明码编码的码组长度</a:t>
            </a:r>
            <a:endParaRPr lang="zh-CN" altLang="en-US" sz="1600">
              <a:latin typeface="宋体" panose="02010600030101010101" pitchFamily="2" charset="-122"/>
              <a:ea typeface="宋体" panose="02010600030101010101" pitchFamily="2" charset="-122"/>
            </a:endParaRPr>
          </a:p>
          <a:p>
            <a:pPr marL="457200" lvl="1" indent="304800" algn="just" defTabSz="266700">
              <a:lnSpc>
                <a:spcPct val="150000"/>
              </a:lnSpc>
              <a:spcBef>
                <a:spcPct val="0"/>
              </a:spcBef>
              <a:spcAft>
                <a:spcPct val="0"/>
              </a:spcAft>
            </a:pPr>
            <a:r>
              <a:rPr lang="en-US" altLang="zh-CN" sz="1600">
                <a:latin typeface="Times New Roman" panose="02020603050405020304"/>
                <a:ea typeface="宋体" panose="02010600030101010101" pitchFamily="2" charset="-122"/>
              </a:rPr>
              <a:t>k          </a:t>
            </a:r>
            <a:r>
              <a:rPr lang="zh-CN" altLang="en-US" sz="1600">
                <a:latin typeface="宋体" panose="02010600030101010101" pitchFamily="2" charset="-122"/>
                <a:ea typeface="宋体" panose="02010600030101010101" pitchFamily="2" charset="-122"/>
              </a:rPr>
              <a:t>汉明码的信息位位数</a:t>
            </a:r>
            <a:endParaRPr lang="zh-CN" altLang="en-US" sz="1600">
              <a:latin typeface="宋体" panose="02010600030101010101" pitchFamily="2" charset="-122"/>
              <a:ea typeface="宋体" panose="02010600030101010101" pitchFamily="2" charset="-122"/>
            </a:endParaRPr>
          </a:p>
        </p:txBody>
      </p:sp>
      <p:sp>
        <p:nvSpPr>
          <p:cNvPr id="6" name="文本框 5"/>
          <p:cNvSpPr txBox="1"/>
          <p:nvPr/>
        </p:nvSpPr>
        <p:spPr>
          <a:xfrm>
            <a:off x="6645910" y="993775"/>
            <a:ext cx="5080000" cy="3784600"/>
          </a:xfrm>
          <a:prstGeom prst="rect">
            <a:avLst/>
          </a:prstGeom>
        </p:spPr>
        <p:txBody>
          <a:bodyPr>
            <a:spAutoFit/>
          </a:bodyPr>
          <a:p>
            <a:pPr marL="0" indent="304800" algn="just" defTabSz="266700">
              <a:lnSpc>
                <a:spcPct val="150000"/>
              </a:lnSpc>
              <a:spcBef>
                <a:spcPct val="0"/>
              </a:spcBef>
              <a:spcAft>
                <a:spcPct val="0"/>
              </a:spcAft>
            </a:pPr>
            <a:r>
              <a:rPr lang="zh-CN" altLang="en-US" sz="1600">
                <a:latin typeface="Times New Roman" panose="02020603050405020304"/>
                <a:ea typeface="Times New Roman" panose="02020603050405020304"/>
              </a:rPr>
              <a:t>实现功能：</a:t>
            </a:r>
            <a:endParaRPr lang="en-US" altLang="zh-CN" sz="1600">
              <a:latin typeface="Times New Roman" panose="02020603050405020304"/>
              <a:ea typeface="Times New Roman" panose="02020603050405020304"/>
            </a:endParaRPr>
          </a:p>
          <a:p>
            <a:pPr marL="0" indent="304800" algn="just" defTabSz="266700">
              <a:lnSpc>
                <a:spcPct val="150000"/>
              </a:lnSpc>
              <a:spcBef>
                <a:spcPct val="0"/>
              </a:spcBef>
              <a:spcAft>
                <a:spcPct val="0"/>
              </a:spcAft>
            </a:pPr>
            <a:r>
              <a:rPr lang="en-US" altLang="zh-CN" sz="1600">
                <a:latin typeface="Times New Roman" panose="02020603050405020304"/>
                <a:ea typeface="Times New Roman" panose="02020603050405020304"/>
              </a:rPr>
              <a:t>Step1:</a:t>
            </a:r>
            <a:r>
              <a:rPr lang="zh-CN" altLang="en-US" sz="1600">
                <a:latin typeface="宋体" panose="02010600030101010101" pitchFamily="2" charset="-122"/>
                <a:ea typeface="宋体" panose="02010600030101010101" pitchFamily="2" charset="-122"/>
              </a:rPr>
              <a:t>先做一个选择结构，根据</a:t>
            </a:r>
            <a:r>
              <a:rPr lang="en-US" altLang="zh-CN" sz="1600">
                <a:latin typeface="Times New Roman" panose="02020603050405020304"/>
                <a:ea typeface="宋体" panose="02010600030101010101" pitchFamily="2" charset="-122"/>
              </a:rPr>
              <a:t>Code_model</a:t>
            </a:r>
            <a:r>
              <a:rPr lang="zh-CN" altLang="en-US" sz="1600">
                <a:latin typeface="宋体" panose="02010600030101010101" pitchFamily="2" charset="-122"/>
                <a:ea typeface="宋体" panose="02010600030101010101" pitchFamily="2" charset="-122"/>
              </a:rPr>
              <a:t>分为汉明码和循环码两种</a:t>
            </a:r>
            <a:r>
              <a:rPr lang="zh-CN" altLang="en-US" sz="1600">
                <a:latin typeface="Times New Roman" panose="02020603050405020304"/>
                <a:ea typeface="宋体" panose="02010600030101010101" pitchFamily="2" charset="-122"/>
              </a:rPr>
              <a:t>编码方式</a:t>
            </a:r>
            <a:r>
              <a:rPr lang="zh-CN" altLang="en-US" sz="1600">
                <a:latin typeface="宋体" panose="02010600030101010101" pitchFamily="2" charset="-122"/>
                <a:ea typeface="宋体" panose="02010600030101010101" pitchFamily="2" charset="-122"/>
              </a:rPr>
              <a:t>。</a:t>
            </a:r>
            <a:endParaRPr lang="zh-CN" altLang="en-US" sz="1600">
              <a:latin typeface="宋体" panose="02010600030101010101" pitchFamily="2" charset="-122"/>
              <a:ea typeface="宋体" panose="02010600030101010101" pitchFamily="2" charset="-122"/>
            </a:endParaRPr>
          </a:p>
          <a:p>
            <a:pPr marL="0" indent="304800" algn="just" defTabSz="266700">
              <a:lnSpc>
                <a:spcPct val="150000"/>
              </a:lnSpc>
              <a:spcBef>
                <a:spcPct val="0"/>
              </a:spcBef>
              <a:spcAft>
                <a:spcPct val="0"/>
              </a:spcAft>
            </a:pPr>
            <a:r>
              <a:rPr lang="en-US" altLang="zh-CN" sz="1600">
                <a:latin typeface="Times New Roman" panose="02020603050405020304"/>
                <a:ea typeface="Times New Roman" panose="02020603050405020304"/>
              </a:rPr>
              <a:t>Step2:</a:t>
            </a:r>
            <a:r>
              <a:rPr lang="zh-CN" altLang="en-US" sz="1600">
                <a:latin typeface="宋体" panose="02010600030101010101" pitchFamily="2" charset="-122"/>
                <a:ea typeface="宋体" panose="02010600030101010101" pitchFamily="2" charset="-122"/>
              </a:rPr>
              <a:t>对汉明码进行编码时，先对一帧的数据根据信息位进行分组，每</a:t>
            </a:r>
            <a:r>
              <a:rPr lang="en-US" altLang="zh-CN" sz="1600">
                <a:latin typeface="Times New Roman" panose="02020603050405020304"/>
                <a:ea typeface="宋体" panose="02010600030101010101" pitchFamily="2" charset="-122"/>
              </a:rPr>
              <a:t>k</a:t>
            </a:r>
            <a:r>
              <a:rPr lang="zh-CN" altLang="en-US" sz="1600">
                <a:latin typeface="宋体" panose="02010600030101010101" pitchFamily="2" charset="-122"/>
                <a:ea typeface="宋体" panose="02010600030101010101" pitchFamily="2" charset="-122"/>
              </a:rPr>
              <a:t>个比特一组。</a:t>
            </a:r>
            <a:endParaRPr lang="zh-CN" altLang="en-US" sz="1600">
              <a:latin typeface="宋体" panose="02010600030101010101" pitchFamily="2" charset="-122"/>
              <a:ea typeface="宋体" panose="02010600030101010101" pitchFamily="2" charset="-122"/>
            </a:endParaRPr>
          </a:p>
          <a:p>
            <a:pPr marL="0" indent="304800" algn="just" defTabSz="266700">
              <a:lnSpc>
                <a:spcPct val="150000"/>
              </a:lnSpc>
              <a:spcBef>
                <a:spcPct val="0"/>
              </a:spcBef>
              <a:spcAft>
                <a:spcPct val="0"/>
              </a:spcAft>
            </a:pPr>
            <a:r>
              <a:rPr lang="en-US" altLang="zh-CN" sz="1600">
                <a:latin typeface="Times New Roman" panose="02020603050405020304"/>
                <a:ea typeface="Times New Roman" panose="02020603050405020304"/>
              </a:rPr>
              <a:t>Step3:</a:t>
            </a:r>
            <a:r>
              <a:rPr lang="zh-CN" altLang="en-US" sz="1600">
                <a:latin typeface="宋体" panose="02010600030101010101" pitchFamily="2" charset="-122"/>
                <a:ea typeface="宋体" panose="02010600030101010101" pitchFamily="2" charset="-122"/>
              </a:rPr>
              <a:t>参考实现原理部分，</a:t>
            </a:r>
            <a:r>
              <a:rPr lang="zh-CN" altLang="en-US" sz="1600">
                <a:latin typeface="Times New Roman" panose="02020603050405020304"/>
                <a:ea typeface="宋体" panose="02010600030101010101" pitchFamily="2" charset="-122"/>
              </a:rPr>
              <a:t>实现</a:t>
            </a:r>
            <a:r>
              <a:rPr lang="en-US" altLang="zh-CN" sz="1600">
                <a:latin typeface="Times New Roman" panose="02020603050405020304"/>
                <a:ea typeface="宋体" panose="02010600030101010101" pitchFamily="2" charset="-122"/>
              </a:rPr>
              <a:t>(12,8)</a:t>
            </a:r>
            <a:r>
              <a:rPr lang="zh-CN" altLang="en-US" sz="1600">
                <a:latin typeface="宋体" panose="02010600030101010101" pitchFamily="2" charset="-122"/>
                <a:ea typeface="宋体" panose="02010600030101010101" pitchFamily="2" charset="-122"/>
              </a:rPr>
              <a:t>汉明码和</a:t>
            </a:r>
            <a:r>
              <a:rPr lang="en-US" altLang="zh-CN" sz="1600">
                <a:latin typeface="Times New Roman" panose="02020603050405020304"/>
                <a:ea typeface="宋体" panose="02010600030101010101" pitchFamily="2" charset="-122"/>
              </a:rPr>
              <a:t>(7,4)</a:t>
            </a:r>
            <a:r>
              <a:rPr lang="zh-CN" altLang="en-US" sz="1600">
                <a:latin typeface="宋体" panose="02010600030101010101" pitchFamily="2" charset="-122"/>
                <a:ea typeface="宋体" panose="02010600030101010101" pitchFamily="2" charset="-122"/>
              </a:rPr>
              <a:t>汉明码的编码方式</a:t>
            </a:r>
            <a:r>
              <a:rPr lang="zh-CN" altLang="en-US" sz="1600">
                <a:latin typeface="Times New Roman" panose="02020603050405020304"/>
                <a:ea typeface="宋体" panose="02010600030101010101" pitchFamily="2" charset="-122"/>
              </a:rPr>
              <a:t>。</a:t>
            </a:r>
            <a:endParaRPr lang="zh-CN" altLang="en-US" sz="1600">
              <a:latin typeface="Times New Roman" panose="02020603050405020304"/>
              <a:ea typeface="宋体" panose="02010600030101010101" pitchFamily="2" charset="-122"/>
            </a:endParaRPr>
          </a:p>
          <a:p>
            <a:pPr marL="0" indent="304800" algn="just" defTabSz="266700">
              <a:lnSpc>
                <a:spcPct val="150000"/>
              </a:lnSpc>
              <a:spcBef>
                <a:spcPct val="0"/>
              </a:spcBef>
              <a:spcAft>
                <a:spcPct val="0"/>
              </a:spcAft>
            </a:pPr>
            <a:r>
              <a:rPr lang="en-US" altLang="zh-CN" sz="1600">
                <a:latin typeface="Times New Roman" panose="02020603050405020304"/>
                <a:ea typeface="Times New Roman" panose="02020603050405020304"/>
              </a:rPr>
              <a:t>Step4:</a:t>
            </a:r>
            <a:r>
              <a:rPr lang="zh-CN" altLang="en-US" sz="1600">
                <a:latin typeface="宋体" panose="02010600030101010101" pitchFamily="2" charset="-122"/>
                <a:ea typeface="宋体" panose="02010600030101010101" pitchFamily="2" charset="-122"/>
              </a:rPr>
              <a:t>将编码后数据组合起来，进行输出。</a:t>
            </a:r>
            <a:endParaRPr lang="zh-CN" altLang="en-US" sz="1600">
              <a:latin typeface="宋体" panose="02010600030101010101" pitchFamily="2" charset="-122"/>
              <a:ea typeface="宋体" panose="02010600030101010101" pitchFamily="2" charset="-122"/>
            </a:endParaRPr>
          </a:p>
          <a:p>
            <a:pPr marL="0" indent="304800" algn="just" defTabSz="266700">
              <a:lnSpc>
                <a:spcPct val="150000"/>
              </a:lnSpc>
              <a:spcBef>
                <a:spcPct val="0"/>
              </a:spcBef>
              <a:spcAft>
                <a:spcPct val="0"/>
              </a:spcAft>
            </a:pPr>
            <a:r>
              <a:rPr lang="en-US" altLang="zh-CN" sz="1600">
                <a:latin typeface="Times New Roman" panose="02020603050405020304"/>
                <a:ea typeface="Times New Roman" panose="02020603050405020304"/>
              </a:rPr>
              <a:t>Step5:</a:t>
            </a:r>
            <a:r>
              <a:rPr lang="zh-CN" altLang="en-US" sz="1600">
                <a:latin typeface="宋体" panose="02010600030101010101" pitchFamily="2" charset="-122"/>
                <a:ea typeface="宋体" panose="02010600030101010101" pitchFamily="2" charset="-122"/>
              </a:rPr>
              <a:t>循环码也是先进行分组，接着参考实现原理中的信道编码部分，对</a:t>
            </a:r>
            <a:r>
              <a:rPr lang="en-US" altLang="zh-CN" sz="1600">
                <a:latin typeface="Times New Roman" panose="02020603050405020304"/>
                <a:ea typeface="宋体" panose="02010600030101010101" pitchFamily="2" charset="-122"/>
              </a:rPr>
              <a:t>(7,4)</a:t>
            </a:r>
            <a:r>
              <a:rPr lang="zh-CN" altLang="en-US" sz="1600">
                <a:latin typeface="宋体" panose="02010600030101010101" pitchFamily="2" charset="-122"/>
                <a:ea typeface="宋体" panose="02010600030101010101" pitchFamily="2" charset="-122"/>
              </a:rPr>
              <a:t>循环码进行编码。</a:t>
            </a:r>
            <a:endParaRPr lang="zh-CN" altLang="en-US" sz="1600">
              <a:latin typeface="宋体" panose="02010600030101010101" pitchFamily="2" charset="-122"/>
              <a:ea typeface="宋体" panose="02010600030101010101" pitchFamily="2" charset="-122"/>
            </a:endParaRPr>
          </a:p>
        </p:txBody>
      </p:sp>
      <p:pic>
        <p:nvPicPr>
          <p:cNvPr id="7" name="图片 6"/>
          <p:cNvPicPr/>
          <p:nvPr/>
        </p:nvPicPr>
        <p:blipFill>
          <a:blip r:embed="rId2"/>
          <a:stretch>
            <a:fillRect/>
          </a:stretch>
        </p:blipFill>
        <p:spPr>
          <a:xfrm>
            <a:off x="1459865" y="4449445"/>
            <a:ext cx="3143885" cy="2527300"/>
          </a:xfrm>
          <a:prstGeom prst="rect">
            <a:avLst/>
          </a:prstGeom>
        </p:spPr>
      </p:pic>
    </p:spTree>
  </p:cSld>
  <p:clrMapOvr>
    <a:masterClrMapping/>
  </p:clrMapOvr>
  <p:transition spd="med" advTm="1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p:cNvSpPr txBox="1"/>
          <p:nvPr/>
        </p:nvSpPr>
        <p:spPr>
          <a:xfrm>
            <a:off x="361950" y="295275"/>
            <a:ext cx="3067050" cy="379413"/>
          </a:xfrm>
          <a:prstGeom prst="rect">
            <a:avLst/>
          </a:prstGeom>
        </p:spPr>
        <p:txBody>
          <a:bodyPr lIns="96435" tIns="48218" rIns="96435" bIns="48218"/>
          <a:lstStyle>
            <a:lvl1pPr algn="l" defTabSz="457200" eaLnBrk="0" hangingPunct="0">
              <a:defRPr>
                <a:solidFill>
                  <a:schemeClr val="tx1"/>
                </a:solidFill>
                <a:latin typeface="Calibri" panose="020F0502020204030204" pitchFamily="34" charset="0"/>
                <a:ea typeface="宋体" panose="02010600030101010101" pitchFamily="2" charset="-122"/>
              </a:defRPr>
            </a:lvl1pPr>
            <a:lvl2pPr marL="742950" indent="-285750" algn="l" defTabSz="457200" eaLnBrk="0" hangingPunct="0">
              <a:defRPr>
                <a:solidFill>
                  <a:schemeClr val="tx1"/>
                </a:solidFill>
                <a:latin typeface="Calibri" panose="020F0502020204030204" pitchFamily="34" charset="0"/>
                <a:ea typeface="宋体" panose="02010600030101010101" pitchFamily="2" charset="-122"/>
              </a:defRPr>
            </a:lvl2pPr>
            <a:lvl3pPr marL="1143000" indent="-228600" algn="l" defTabSz="457200" eaLnBrk="0" hangingPunct="0">
              <a:defRPr>
                <a:solidFill>
                  <a:schemeClr val="tx1"/>
                </a:solidFill>
                <a:latin typeface="Calibri" panose="020F0502020204030204" pitchFamily="34" charset="0"/>
                <a:ea typeface="宋体" panose="02010600030101010101" pitchFamily="2" charset="-122"/>
              </a:defRPr>
            </a:lvl3pPr>
            <a:lvl4pPr marL="1600200" indent="-228600" algn="l" defTabSz="457200" eaLnBrk="0" hangingPunct="0">
              <a:defRPr>
                <a:solidFill>
                  <a:schemeClr val="tx1"/>
                </a:solidFill>
                <a:latin typeface="Calibri" panose="020F0502020204030204" pitchFamily="34" charset="0"/>
                <a:ea typeface="宋体" panose="02010600030101010101" pitchFamily="2" charset="-122"/>
              </a:defRPr>
            </a:lvl4pPr>
            <a:lvl5pPr marL="2057400" indent="-228600" algn="l" defTabSz="4572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spcAft>
                <a:spcPts val="600"/>
              </a:spcAft>
              <a:buClr>
                <a:srgbClr val="015491"/>
              </a:buClr>
              <a:buSzPct val="145000"/>
              <a:buFont typeface="Arial" panose="020B0604020202020204" pitchFamily="34" charset="0"/>
              <a:buNone/>
            </a:pPr>
            <a:r>
              <a:rPr lang="zh-CN" altLang="en-US"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rPr>
              <a:t>接口定义</a:t>
            </a:r>
            <a:endParaRPr lang="en-US" altLang="zh-CN"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endParaRPr>
          </a:p>
        </p:txBody>
      </p:sp>
      <p:cxnSp>
        <p:nvCxnSpPr>
          <p:cNvPr id="2" name="直接连接符 1"/>
          <p:cNvCxnSpPr/>
          <p:nvPr>
            <p:custDataLst>
              <p:tags r:id="rId1"/>
            </p:custDataLst>
          </p:nvPr>
        </p:nvCxnSpPr>
        <p:spPr>
          <a:xfrm>
            <a:off x="452438" y="711200"/>
            <a:ext cx="11953601"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741045" y="1239838"/>
            <a:ext cx="5080000" cy="337185"/>
          </a:xfrm>
          <a:prstGeom prst="rect">
            <a:avLst/>
          </a:prstGeom>
        </p:spPr>
        <p:txBody>
          <a:bodyPr>
            <a:spAutoFit/>
          </a:bodyPr>
          <a:p>
            <a:pPr marL="0" indent="0" algn="just" defTabSz="266700">
              <a:spcBef>
                <a:spcPct val="0"/>
              </a:spcBef>
              <a:spcAft>
                <a:spcPct val="0"/>
              </a:spcAft>
            </a:pPr>
            <a:r>
              <a:rPr lang="zh-CN" altLang="en-US" sz="1600">
                <a:latin typeface="宋体" panose="02010600030101010101" pitchFamily="2" charset="-122"/>
                <a:ea typeface="宋体" panose="02010600030101010101" pitchFamily="2" charset="-122"/>
              </a:rPr>
              <a:t>函数名：</a:t>
            </a:r>
            <a:r>
              <a:rPr lang="en-US" altLang="zh-CN" sz="1600">
                <a:latin typeface="Times New Roman" panose="02020603050405020304"/>
                <a:ea typeface="宋体" panose="02010600030101010101" pitchFamily="2" charset="-122"/>
              </a:rPr>
              <a:t> </a:t>
            </a:r>
            <a:r>
              <a:rPr lang="en-US" altLang="zh-CN" sz="1600">
                <a:highlight>
                  <a:srgbClr val="FFFF00"/>
                </a:highlight>
                <a:latin typeface="Times New Roman" panose="02020603050405020304"/>
                <a:ea typeface="Times New Roman" panose="02020603050405020304"/>
              </a:rPr>
              <a:t>ASK_DeChannelcode</a:t>
            </a:r>
            <a:r>
              <a:rPr lang="en-US" altLang="zh-CN" sz="1600">
                <a:highlight>
                  <a:srgbClr val="FFFF00"/>
                </a:highlight>
                <a:latin typeface="Times New Roman" panose="02020603050405020304"/>
                <a:ea typeface="宋体" panose="02010600030101010101" pitchFamily="2" charset="-122"/>
              </a:rPr>
              <a:t>.m</a:t>
            </a:r>
            <a:endParaRPr lang="en-US" altLang="zh-CN" sz="1600">
              <a:highlight>
                <a:srgbClr val="FFFF00"/>
              </a:highlight>
              <a:latin typeface="Times New Roman" panose="02020603050405020304"/>
              <a:ea typeface="宋体" panose="02010600030101010101" pitchFamily="2" charset="-122"/>
            </a:endParaRPr>
          </a:p>
        </p:txBody>
      </p:sp>
      <p:sp>
        <p:nvSpPr>
          <p:cNvPr id="5" name="文本框 4"/>
          <p:cNvSpPr txBox="1"/>
          <p:nvPr/>
        </p:nvSpPr>
        <p:spPr>
          <a:xfrm>
            <a:off x="525145" y="1744345"/>
            <a:ext cx="5080000" cy="3291840"/>
          </a:xfrm>
          <a:prstGeom prst="rect">
            <a:avLst/>
          </a:prstGeom>
        </p:spPr>
        <p:txBody>
          <a:bodyPr>
            <a:spAutoFit/>
          </a:bodyPr>
          <a:p>
            <a:pPr marL="0" indent="306070" algn="just" defTabSz="266700">
              <a:lnSpc>
                <a:spcPct val="150000"/>
              </a:lnSpc>
              <a:spcBef>
                <a:spcPct val="0"/>
              </a:spcBef>
              <a:spcAft>
                <a:spcPct val="0"/>
              </a:spcAft>
            </a:pPr>
            <a:r>
              <a:rPr lang="zh-CN" altLang="en-US" sz="1600" b="1">
                <a:latin typeface="宋体" panose="02010600030101010101" pitchFamily="2" charset="-122"/>
                <a:ea typeface="宋体" panose="02010600030101010101" pitchFamily="2" charset="-122"/>
              </a:rPr>
              <a:t>输出参数：</a:t>
            </a:r>
            <a:endParaRPr lang="zh-CN" altLang="en-US" sz="1600" b="1">
              <a:latin typeface="宋体" panose="02010600030101010101" pitchFamily="2" charset="-122"/>
              <a:ea typeface="宋体" panose="02010600030101010101" pitchFamily="2" charset="-122"/>
            </a:endParaRPr>
          </a:p>
          <a:p>
            <a:pPr marL="0" indent="304800" algn="just" defTabSz="266700">
              <a:lnSpc>
                <a:spcPct val="125000"/>
              </a:lnSpc>
              <a:spcBef>
                <a:spcPct val="0"/>
              </a:spcBef>
              <a:spcAft>
                <a:spcPct val="0"/>
              </a:spcAft>
            </a:pPr>
            <a:r>
              <a:rPr lang="en-US" altLang="zh-CN" sz="1600">
                <a:latin typeface="Times New Roman" panose="02020603050405020304"/>
                <a:ea typeface="Times New Roman" panose="02020603050405020304"/>
              </a:rPr>
              <a:t>output_data</a:t>
            </a:r>
            <a:r>
              <a:rPr lang="en-US" altLang="zh-CN" sz="1600">
                <a:latin typeface="Times New Roman" panose="02020603050405020304"/>
                <a:ea typeface="宋体" panose="02010600030101010101" pitchFamily="2" charset="-122"/>
              </a:rPr>
              <a:t>  </a:t>
            </a:r>
            <a:r>
              <a:rPr lang="zh-CN" altLang="en-US" sz="1600">
                <a:latin typeface="宋体" panose="02010600030101010101" pitchFamily="2" charset="-122"/>
                <a:ea typeface="宋体" panose="02010600030101010101" pitchFamily="2" charset="-122"/>
              </a:rPr>
              <a:t>信道</a:t>
            </a:r>
            <a:r>
              <a:rPr lang="zh-CN" altLang="en-US" sz="1600">
                <a:highlight>
                  <a:srgbClr val="FFFF00"/>
                </a:highlight>
                <a:latin typeface="Times New Roman" panose="02020603050405020304"/>
                <a:ea typeface="宋体" panose="02010600030101010101" pitchFamily="2" charset="-122"/>
              </a:rPr>
              <a:t>译</a:t>
            </a:r>
            <a:r>
              <a:rPr lang="zh-CN" altLang="en-US" sz="1600">
                <a:highlight>
                  <a:srgbClr val="FFFF00"/>
                </a:highlight>
                <a:latin typeface="宋体" panose="02010600030101010101" pitchFamily="2" charset="-122"/>
                <a:ea typeface="宋体" panose="02010600030101010101" pitchFamily="2" charset="-122"/>
              </a:rPr>
              <a:t>码</a:t>
            </a:r>
            <a:r>
              <a:rPr lang="zh-CN" altLang="en-US" sz="1600">
                <a:latin typeface="宋体" panose="02010600030101010101" pitchFamily="2" charset="-122"/>
                <a:ea typeface="宋体" panose="02010600030101010101" pitchFamily="2" charset="-122"/>
              </a:rPr>
              <a:t>后数据</a:t>
            </a:r>
            <a:endParaRPr lang="zh-CN" altLang="en-US" sz="1600">
              <a:latin typeface="宋体" panose="02010600030101010101" pitchFamily="2" charset="-122"/>
              <a:ea typeface="宋体" panose="02010600030101010101" pitchFamily="2" charset="-122"/>
            </a:endParaRPr>
          </a:p>
          <a:p>
            <a:pPr marL="0" indent="306070" algn="just" defTabSz="266700">
              <a:lnSpc>
                <a:spcPct val="150000"/>
              </a:lnSpc>
              <a:spcBef>
                <a:spcPct val="0"/>
              </a:spcBef>
              <a:spcAft>
                <a:spcPct val="0"/>
              </a:spcAft>
            </a:pPr>
            <a:r>
              <a:rPr lang="zh-CN" altLang="en-US" sz="1600" b="1">
                <a:latin typeface="宋体" panose="02010600030101010101" pitchFamily="2" charset="-122"/>
                <a:ea typeface="宋体" panose="02010600030101010101" pitchFamily="2" charset="-122"/>
              </a:rPr>
              <a:t>输入参数：</a:t>
            </a:r>
            <a:endParaRPr lang="zh-CN" altLang="en-US" sz="1600" b="1">
              <a:latin typeface="宋体" panose="02010600030101010101" pitchFamily="2" charset="-122"/>
              <a:ea typeface="宋体" panose="02010600030101010101" pitchFamily="2" charset="-122"/>
            </a:endParaRPr>
          </a:p>
          <a:p>
            <a:pPr marL="0" indent="304800" algn="just" defTabSz="266700">
              <a:lnSpc>
                <a:spcPct val="125000"/>
              </a:lnSpc>
              <a:spcBef>
                <a:spcPct val="0"/>
              </a:spcBef>
              <a:spcAft>
                <a:spcPct val="0"/>
              </a:spcAft>
            </a:pPr>
            <a:r>
              <a:rPr lang="en-US" altLang="zh-CN" sz="1600">
                <a:latin typeface="Times New Roman" panose="02020603050405020304"/>
                <a:ea typeface="Times New Roman" panose="02020603050405020304"/>
              </a:rPr>
              <a:t>input_data</a:t>
            </a:r>
            <a:r>
              <a:rPr lang="en-US" altLang="zh-CN" sz="1600">
                <a:latin typeface="Times New Roman" panose="02020603050405020304"/>
                <a:ea typeface="宋体" panose="02010600030101010101" pitchFamily="2" charset="-122"/>
              </a:rPr>
              <a:t>    </a:t>
            </a:r>
            <a:r>
              <a:rPr lang="zh-CN" altLang="en-US" sz="1600">
                <a:latin typeface="Times New Roman" panose="02020603050405020304"/>
                <a:ea typeface="宋体" panose="02010600030101010101" pitchFamily="2" charset="-122"/>
              </a:rPr>
              <a:t>待译码</a:t>
            </a:r>
            <a:r>
              <a:rPr lang="zh-CN" altLang="en-US" sz="1600">
                <a:latin typeface="宋体" panose="02010600030101010101" pitchFamily="2" charset="-122"/>
                <a:ea typeface="宋体" panose="02010600030101010101" pitchFamily="2" charset="-122"/>
              </a:rPr>
              <a:t>比特数据</a:t>
            </a:r>
            <a:endParaRPr lang="zh-CN" altLang="en-US" sz="1600">
              <a:latin typeface="宋体" panose="02010600030101010101" pitchFamily="2" charset="-122"/>
              <a:ea typeface="宋体" panose="02010600030101010101" pitchFamily="2" charset="-122"/>
            </a:endParaRPr>
          </a:p>
          <a:p>
            <a:pPr marL="0" indent="304800" algn="just" defTabSz="266700">
              <a:lnSpc>
                <a:spcPct val="150000"/>
              </a:lnSpc>
              <a:spcBef>
                <a:spcPct val="0"/>
              </a:spcBef>
              <a:spcAft>
                <a:spcPct val="0"/>
              </a:spcAft>
            </a:pPr>
            <a:r>
              <a:rPr lang="en-US" altLang="zh-CN" sz="1600">
                <a:latin typeface="Times New Roman" panose="02020603050405020304"/>
                <a:ea typeface="宋体" panose="02010600030101010101" pitchFamily="2" charset="-122"/>
              </a:rPr>
              <a:t>Code_model </a:t>
            </a:r>
            <a:r>
              <a:rPr lang="zh-CN" altLang="en-US" sz="1600">
                <a:latin typeface="宋体" panose="02010600030101010101" pitchFamily="2" charset="-122"/>
                <a:ea typeface="宋体" panose="02010600030101010101" pitchFamily="2" charset="-122"/>
              </a:rPr>
              <a:t>信道编码方式，</a:t>
            </a:r>
            <a:r>
              <a:rPr lang="en-US" altLang="zh-CN" sz="1600">
                <a:latin typeface="Times New Roman" panose="02020603050405020304"/>
                <a:ea typeface="宋体" panose="02010600030101010101" pitchFamily="2" charset="-122"/>
              </a:rPr>
              <a:t>0</a:t>
            </a:r>
            <a:r>
              <a:rPr lang="zh-CN" altLang="en-US" sz="1600">
                <a:latin typeface="宋体" panose="02010600030101010101" pitchFamily="2" charset="-122"/>
                <a:ea typeface="宋体" panose="02010600030101010101" pitchFamily="2" charset="-122"/>
              </a:rPr>
              <a:t>使用汉明码，</a:t>
            </a:r>
            <a:r>
              <a:rPr lang="en-US" altLang="zh-CN" sz="1600">
                <a:latin typeface="Times New Roman" panose="02020603050405020304"/>
                <a:ea typeface="宋体" panose="02010600030101010101" pitchFamily="2" charset="-122"/>
              </a:rPr>
              <a:t>1</a:t>
            </a:r>
            <a:r>
              <a:rPr lang="zh-CN" altLang="en-US" sz="1600">
                <a:latin typeface="宋体" panose="02010600030101010101" pitchFamily="2" charset="-122"/>
                <a:ea typeface="宋体" panose="02010600030101010101" pitchFamily="2" charset="-122"/>
              </a:rPr>
              <a:t>使用循环码</a:t>
            </a:r>
            <a:endParaRPr lang="zh-CN" altLang="en-US" sz="1600">
              <a:latin typeface="宋体" panose="02010600030101010101" pitchFamily="2" charset="-122"/>
              <a:ea typeface="宋体" panose="02010600030101010101" pitchFamily="2" charset="-122"/>
            </a:endParaRPr>
          </a:p>
          <a:p>
            <a:pPr marL="0" indent="304800" algn="just" defTabSz="266700">
              <a:lnSpc>
                <a:spcPct val="150000"/>
              </a:lnSpc>
              <a:spcBef>
                <a:spcPct val="0"/>
              </a:spcBef>
              <a:spcAft>
                <a:spcPct val="0"/>
              </a:spcAft>
            </a:pPr>
            <a:r>
              <a:rPr lang="en-US" altLang="zh-CN" sz="1600">
                <a:latin typeface="Times New Roman" panose="02020603050405020304"/>
                <a:ea typeface="宋体" panose="02010600030101010101" pitchFamily="2" charset="-122"/>
              </a:rPr>
              <a:t>Gx         </a:t>
            </a:r>
            <a:r>
              <a:rPr lang="zh-CN" altLang="en-US" sz="1600">
                <a:latin typeface="宋体" panose="02010600030101010101" pitchFamily="2" charset="-122"/>
                <a:ea typeface="宋体" panose="02010600030101010101" pitchFamily="2" charset="-122"/>
              </a:rPr>
              <a:t>循环码的生成多项式</a:t>
            </a:r>
            <a:endParaRPr lang="zh-CN" altLang="en-US" sz="1600">
              <a:latin typeface="宋体" panose="02010600030101010101" pitchFamily="2" charset="-122"/>
              <a:ea typeface="宋体" panose="02010600030101010101" pitchFamily="2" charset="-122"/>
            </a:endParaRPr>
          </a:p>
          <a:p>
            <a:pPr marL="0" indent="304800" algn="just" defTabSz="266700">
              <a:lnSpc>
                <a:spcPct val="150000"/>
              </a:lnSpc>
              <a:spcBef>
                <a:spcPct val="0"/>
              </a:spcBef>
              <a:spcAft>
                <a:spcPct val="0"/>
              </a:spcAft>
            </a:pPr>
            <a:r>
              <a:rPr lang="en-US" altLang="zh-CN" sz="1600">
                <a:latin typeface="Times New Roman" panose="02020603050405020304"/>
                <a:ea typeface="宋体" panose="02010600030101010101" pitchFamily="2" charset="-122"/>
              </a:rPr>
              <a:t>n          </a:t>
            </a:r>
            <a:r>
              <a:rPr lang="zh-CN" altLang="en-US" sz="1600">
                <a:latin typeface="宋体" panose="02010600030101010101" pitchFamily="2" charset="-122"/>
                <a:ea typeface="宋体" panose="02010600030101010101" pitchFamily="2" charset="-122"/>
              </a:rPr>
              <a:t>汉明码编码的码组长度</a:t>
            </a:r>
            <a:endParaRPr lang="zh-CN" altLang="en-US" sz="1600">
              <a:latin typeface="宋体" panose="02010600030101010101" pitchFamily="2" charset="-122"/>
              <a:ea typeface="宋体" panose="02010600030101010101" pitchFamily="2" charset="-122"/>
            </a:endParaRPr>
          </a:p>
          <a:p>
            <a:pPr marL="0" indent="304800" algn="just" defTabSz="266700">
              <a:lnSpc>
                <a:spcPct val="150000"/>
              </a:lnSpc>
              <a:spcBef>
                <a:spcPct val="0"/>
              </a:spcBef>
              <a:spcAft>
                <a:spcPct val="0"/>
              </a:spcAft>
            </a:pPr>
            <a:r>
              <a:rPr lang="en-US" altLang="zh-CN" sz="1600">
                <a:latin typeface="Times New Roman" panose="02020603050405020304"/>
                <a:ea typeface="宋体" panose="02010600030101010101" pitchFamily="2" charset="-122"/>
              </a:rPr>
              <a:t>k          </a:t>
            </a:r>
            <a:r>
              <a:rPr lang="zh-CN" altLang="en-US" sz="1600">
                <a:latin typeface="宋体" panose="02010600030101010101" pitchFamily="2" charset="-122"/>
                <a:ea typeface="宋体" panose="02010600030101010101" pitchFamily="2" charset="-122"/>
              </a:rPr>
              <a:t>汉明码的信息位位数</a:t>
            </a:r>
            <a:endParaRPr lang="zh-CN" altLang="en-US" sz="1600">
              <a:latin typeface="宋体" panose="02010600030101010101" pitchFamily="2" charset="-122"/>
              <a:ea typeface="宋体" panose="02010600030101010101" pitchFamily="2" charset="-122"/>
            </a:endParaRPr>
          </a:p>
        </p:txBody>
      </p:sp>
      <p:sp>
        <p:nvSpPr>
          <p:cNvPr id="6" name="文本框 5"/>
          <p:cNvSpPr txBox="1"/>
          <p:nvPr/>
        </p:nvSpPr>
        <p:spPr>
          <a:xfrm>
            <a:off x="6213475" y="1311910"/>
            <a:ext cx="5080000" cy="3784600"/>
          </a:xfrm>
          <a:prstGeom prst="rect">
            <a:avLst/>
          </a:prstGeom>
        </p:spPr>
        <p:txBody>
          <a:bodyPr>
            <a:spAutoFit/>
          </a:bodyPr>
          <a:p>
            <a:pPr marL="0" indent="304800" algn="just" defTabSz="266700">
              <a:lnSpc>
                <a:spcPct val="150000"/>
              </a:lnSpc>
              <a:spcBef>
                <a:spcPct val="0"/>
              </a:spcBef>
              <a:spcAft>
                <a:spcPct val="0"/>
              </a:spcAft>
            </a:pPr>
            <a:r>
              <a:rPr lang="zh-CN" altLang="en-US" sz="1600">
                <a:latin typeface="Times New Roman" panose="02020603050405020304"/>
                <a:ea typeface="Times New Roman" panose="02020603050405020304"/>
              </a:rPr>
              <a:t>实现功能：</a:t>
            </a:r>
            <a:endParaRPr lang="en-US" altLang="zh-CN" sz="1600">
              <a:latin typeface="Times New Roman" panose="02020603050405020304"/>
              <a:ea typeface="Times New Roman" panose="02020603050405020304"/>
            </a:endParaRPr>
          </a:p>
          <a:p>
            <a:pPr marL="0" indent="304800" algn="just" defTabSz="266700">
              <a:lnSpc>
                <a:spcPct val="150000"/>
              </a:lnSpc>
              <a:spcBef>
                <a:spcPct val="0"/>
              </a:spcBef>
              <a:spcAft>
                <a:spcPct val="0"/>
              </a:spcAft>
            </a:pPr>
            <a:r>
              <a:rPr lang="en-US" altLang="zh-CN" sz="1600">
                <a:latin typeface="Times New Roman" panose="02020603050405020304"/>
                <a:ea typeface="Times New Roman" panose="02020603050405020304"/>
              </a:rPr>
              <a:t>Step1:</a:t>
            </a:r>
            <a:r>
              <a:rPr lang="zh-CN" altLang="en-US" sz="1600">
                <a:latin typeface="宋体" panose="02010600030101010101" pitchFamily="2" charset="-122"/>
                <a:ea typeface="宋体" panose="02010600030101010101" pitchFamily="2" charset="-122"/>
              </a:rPr>
              <a:t>先做一个选择结构，根据</a:t>
            </a:r>
            <a:r>
              <a:rPr lang="en-US" altLang="zh-CN" sz="1600">
                <a:latin typeface="Times New Roman" panose="02020603050405020304"/>
                <a:ea typeface="宋体" panose="02010600030101010101" pitchFamily="2" charset="-122"/>
              </a:rPr>
              <a:t>Code_model</a:t>
            </a:r>
            <a:r>
              <a:rPr lang="zh-CN" altLang="en-US" sz="1600">
                <a:latin typeface="宋体" panose="02010600030101010101" pitchFamily="2" charset="-122"/>
                <a:ea typeface="宋体" panose="02010600030101010101" pitchFamily="2" charset="-122"/>
              </a:rPr>
              <a:t>分为汉明码和循环码两种</a:t>
            </a:r>
            <a:r>
              <a:rPr lang="zh-CN" altLang="en-US" sz="1600">
                <a:latin typeface="Times New Roman" panose="02020603050405020304"/>
                <a:ea typeface="宋体" panose="02010600030101010101" pitchFamily="2" charset="-122"/>
              </a:rPr>
              <a:t>编码方式</a:t>
            </a:r>
            <a:r>
              <a:rPr lang="zh-CN" altLang="en-US" sz="1600">
                <a:latin typeface="宋体" panose="02010600030101010101" pitchFamily="2" charset="-122"/>
                <a:ea typeface="宋体" panose="02010600030101010101" pitchFamily="2" charset="-122"/>
              </a:rPr>
              <a:t>。</a:t>
            </a:r>
            <a:endParaRPr lang="zh-CN" altLang="en-US" sz="1600">
              <a:latin typeface="宋体" panose="02010600030101010101" pitchFamily="2" charset="-122"/>
              <a:ea typeface="宋体" panose="02010600030101010101" pitchFamily="2" charset="-122"/>
            </a:endParaRPr>
          </a:p>
          <a:p>
            <a:pPr marL="0" indent="304800" algn="just" defTabSz="266700">
              <a:lnSpc>
                <a:spcPct val="150000"/>
              </a:lnSpc>
              <a:spcBef>
                <a:spcPct val="0"/>
              </a:spcBef>
              <a:spcAft>
                <a:spcPct val="0"/>
              </a:spcAft>
            </a:pPr>
            <a:r>
              <a:rPr lang="en-US" altLang="zh-CN" sz="1600">
                <a:latin typeface="Times New Roman" panose="02020603050405020304"/>
                <a:ea typeface="Times New Roman" panose="02020603050405020304"/>
              </a:rPr>
              <a:t>Step2:</a:t>
            </a:r>
            <a:r>
              <a:rPr lang="zh-CN" altLang="en-US" sz="1600">
                <a:latin typeface="宋体" panose="02010600030101010101" pitchFamily="2" charset="-122"/>
                <a:ea typeface="宋体" panose="02010600030101010101" pitchFamily="2" charset="-122"/>
              </a:rPr>
              <a:t>对汉明码进行编码时，先对一帧的数据根据信息位进行分组，每</a:t>
            </a:r>
            <a:r>
              <a:rPr lang="en-US" altLang="zh-CN" sz="1600">
                <a:latin typeface="Times New Roman" panose="02020603050405020304"/>
                <a:ea typeface="宋体" panose="02010600030101010101" pitchFamily="2" charset="-122"/>
              </a:rPr>
              <a:t>k</a:t>
            </a:r>
            <a:r>
              <a:rPr lang="zh-CN" altLang="en-US" sz="1600">
                <a:latin typeface="宋体" panose="02010600030101010101" pitchFamily="2" charset="-122"/>
                <a:ea typeface="宋体" panose="02010600030101010101" pitchFamily="2" charset="-122"/>
              </a:rPr>
              <a:t>个比特一组。</a:t>
            </a:r>
            <a:endParaRPr lang="zh-CN" altLang="en-US" sz="1600">
              <a:latin typeface="宋体" panose="02010600030101010101" pitchFamily="2" charset="-122"/>
              <a:ea typeface="宋体" panose="02010600030101010101" pitchFamily="2" charset="-122"/>
            </a:endParaRPr>
          </a:p>
          <a:p>
            <a:pPr marL="0" indent="304800" algn="just" defTabSz="266700">
              <a:lnSpc>
                <a:spcPct val="150000"/>
              </a:lnSpc>
              <a:spcBef>
                <a:spcPct val="0"/>
              </a:spcBef>
              <a:spcAft>
                <a:spcPct val="0"/>
              </a:spcAft>
            </a:pPr>
            <a:r>
              <a:rPr lang="en-US" altLang="zh-CN" sz="1600">
                <a:latin typeface="Times New Roman" panose="02020603050405020304"/>
                <a:ea typeface="Times New Roman" panose="02020603050405020304"/>
              </a:rPr>
              <a:t>Step3:</a:t>
            </a:r>
            <a:r>
              <a:rPr lang="zh-CN" altLang="en-US" sz="1600">
                <a:latin typeface="宋体" panose="02010600030101010101" pitchFamily="2" charset="-122"/>
                <a:ea typeface="宋体" panose="02010600030101010101" pitchFamily="2" charset="-122"/>
              </a:rPr>
              <a:t>参考实现原理部分，</a:t>
            </a:r>
            <a:r>
              <a:rPr lang="zh-CN" altLang="en-US" sz="1600">
                <a:latin typeface="Times New Roman" panose="02020603050405020304"/>
                <a:ea typeface="宋体" panose="02010600030101010101" pitchFamily="2" charset="-122"/>
              </a:rPr>
              <a:t>实现</a:t>
            </a:r>
            <a:r>
              <a:rPr lang="en-US" altLang="zh-CN" sz="1600">
                <a:latin typeface="Times New Roman" panose="02020603050405020304"/>
                <a:ea typeface="宋体" panose="02010600030101010101" pitchFamily="2" charset="-122"/>
              </a:rPr>
              <a:t>(12,8)</a:t>
            </a:r>
            <a:r>
              <a:rPr lang="zh-CN" altLang="en-US" sz="1600">
                <a:latin typeface="宋体" panose="02010600030101010101" pitchFamily="2" charset="-122"/>
                <a:ea typeface="宋体" panose="02010600030101010101" pitchFamily="2" charset="-122"/>
              </a:rPr>
              <a:t>汉明码和</a:t>
            </a:r>
            <a:r>
              <a:rPr lang="en-US" altLang="zh-CN" sz="1600">
                <a:latin typeface="Times New Roman" panose="02020603050405020304"/>
                <a:ea typeface="宋体" panose="02010600030101010101" pitchFamily="2" charset="-122"/>
              </a:rPr>
              <a:t>(7,4)</a:t>
            </a:r>
            <a:r>
              <a:rPr lang="zh-CN" altLang="en-US" sz="1600">
                <a:latin typeface="宋体" panose="02010600030101010101" pitchFamily="2" charset="-122"/>
                <a:ea typeface="宋体" panose="02010600030101010101" pitchFamily="2" charset="-122"/>
              </a:rPr>
              <a:t>汉明码的编码方式</a:t>
            </a:r>
            <a:r>
              <a:rPr lang="zh-CN" altLang="en-US" sz="1600">
                <a:latin typeface="Times New Roman" panose="02020603050405020304"/>
                <a:ea typeface="宋体" panose="02010600030101010101" pitchFamily="2" charset="-122"/>
              </a:rPr>
              <a:t>。</a:t>
            </a:r>
            <a:endParaRPr lang="zh-CN" altLang="en-US" sz="1600">
              <a:latin typeface="Times New Roman" panose="02020603050405020304"/>
              <a:ea typeface="宋体" panose="02010600030101010101" pitchFamily="2" charset="-122"/>
            </a:endParaRPr>
          </a:p>
          <a:p>
            <a:pPr marL="0" indent="304800" algn="just" defTabSz="266700">
              <a:lnSpc>
                <a:spcPct val="150000"/>
              </a:lnSpc>
              <a:spcBef>
                <a:spcPct val="0"/>
              </a:spcBef>
              <a:spcAft>
                <a:spcPct val="0"/>
              </a:spcAft>
            </a:pPr>
            <a:r>
              <a:rPr lang="en-US" altLang="zh-CN" sz="1600">
                <a:latin typeface="Times New Roman" panose="02020603050405020304"/>
                <a:ea typeface="Times New Roman" panose="02020603050405020304"/>
              </a:rPr>
              <a:t>Step4:</a:t>
            </a:r>
            <a:r>
              <a:rPr lang="zh-CN" altLang="en-US" sz="1600">
                <a:latin typeface="宋体" panose="02010600030101010101" pitchFamily="2" charset="-122"/>
                <a:ea typeface="宋体" panose="02010600030101010101" pitchFamily="2" charset="-122"/>
              </a:rPr>
              <a:t>将编码后数据组合起来，进行输出。</a:t>
            </a:r>
            <a:endParaRPr lang="zh-CN" altLang="en-US" sz="1600">
              <a:latin typeface="宋体" panose="02010600030101010101" pitchFamily="2" charset="-122"/>
              <a:ea typeface="宋体" panose="02010600030101010101" pitchFamily="2" charset="-122"/>
            </a:endParaRPr>
          </a:p>
          <a:p>
            <a:pPr marL="0" indent="304800" algn="just" defTabSz="266700">
              <a:lnSpc>
                <a:spcPct val="150000"/>
              </a:lnSpc>
              <a:spcBef>
                <a:spcPct val="0"/>
              </a:spcBef>
              <a:spcAft>
                <a:spcPct val="0"/>
              </a:spcAft>
            </a:pPr>
            <a:r>
              <a:rPr lang="en-US" altLang="zh-CN" sz="1600">
                <a:latin typeface="Times New Roman" panose="02020603050405020304"/>
                <a:ea typeface="Times New Roman" panose="02020603050405020304"/>
              </a:rPr>
              <a:t>Step5:</a:t>
            </a:r>
            <a:r>
              <a:rPr lang="zh-CN" altLang="en-US" sz="1600">
                <a:latin typeface="宋体" panose="02010600030101010101" pitchFamily="2" charset="-122"/>
                <a:ea typeface="宋体" panose="02010600030101010101" pitchFamily="2" charset="-122"/>
              </a:rPr>
              <a:t>循环码也是先进行分组，接着参考实现原理中的信道编码部分，对</a:t>
            </a:r>
            <a:r>
              <a:rPr lang="en-US" altLang="zh-CN" sz="1600">
                <a:latin typeface="Times New Roman" panose="02020603050405020304"/>
                <a:ea typeface="宋体" panose="02010600030101010101" pitchFamily="2" charset="-122"/>
              </a:rPr>
              <a:t>(7,4)</a:t>
            </a:r>
            <a:r>
              <a:rPr lang="zh-CN" altLang="en-US" sz="1600">
                <a:latin typeface="宋体" panose="02010600030101010101" pitchFamily="2" charset="-122"/>
                <a:ea typeface="宋体" panose="02010600030101010101" pitchFamily="2" charset="-122"/>
              </a:rPr>
              <a:t>循环码进行编码。</a:t>
            </a:r>
            <a:endParaRPr lang="zh-CN" altLang="en-US" sz="1600">
              <a:latin typeface="宋体" panose="02010600030101010101" pitchFamily="2" charset="-122"/>
              <a:ea typeface="宋体" panose="02010600030101010101" pitchFamily="2" charset="-122"/>
            </a:endParaRPr>
          </a:p>
        </p:txBody>
      </p:sp>
    </p:spTree>
  </p:cSld>
  <p:clrMapOvr>
    <a:masterClrMapping/>
  </p:clrMapOvr>
  <p:transition spd="med" advTm="1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p:cNvSpPr txBox="1"/>
          <p:nvPr/>
        </p:nvSpPr>
        <p:spPr>
          <a:xfrm>
            <a:off x="361950" y="295275"/>
            <a:ext cx="3067050" cy="379413"/>
          </a:xfrm>
          <a:prstGeom prst="rect">
            <a:avLst/>
          </a:prstGeom>
        </p:spPr>
        <p:txBody>
          <a:bodyPr lIns="96435" tIns="48218" rIns="96435" bIns="48218"/>
          <a:lstStyle>
            <a:lvl1pPr algn="l" defTabSz="457200" eaLnBrk="0" hangingPunct="0">
              <a:defRPr>
                <a:solidFill>
                  <a:schemeClr val="tx1"/>
                </a:solidFill>
                <a:latin typeface="Calibri" panose="020F0502020204030204" pitchFamily="34" charset="0"/>
                <a:ea typeface="宋体" panose="02010600030101010101" pitchFamily="2" charset="-122"/>
              </a:defRPr>
            </a:lvl1pPr>
            <a:lvl2pPr marL="742950" indent="-285750" algn="l" defTabSz="457200" eaLnBrk="0" hangingPunct="0">
              <a:defRPr>
                <a:solidFill>
                  <a:schemeClr val="tx1"/>
                </a:solidFill>
                <a:latin typeface="Calibri" panose="020F0502020204030204" pitchFamily="34" charset="0"/>
                <a:ea typeface="宋体" panose="02010600030101010101" pitchFamily="2" charset="-122"/>
              </a:defRPr>
            </a:lvl2pPr>
            <a:lvl3pPr marL="1143000" indent="-228600" algn="l" defTabSz="457200" eaLnBrk="0" hangingPunct="0">
              <a:defRPr>
                <a:solidFill>
                  <a:schemeClr val="tx1"/>
                </a:solidFill>
                <a:latin typeface="Calibri" panose="020F0502020204030204" pitchFamily="34" charset="0"/>
                <a:ea typeface="宋体" panose="02010600030101010101" pitchFamily="2" charset="-122"/>
              </a:defRPr>
            </a:lvl3pPr>
            <a:lvl4pPr marL="1600200" indent="-228600" algn="l" defTabSz="457200" eaLnBrk="0" hangingPunct="0">
              <a:defRPr>
                <a:solidFill>
                  <a:schemeClr val="tx1"/>
                </a:solidFill>
                <a:latin typeface="Calibri" panose="020F0502020204030204" pitchFamily="34" charset="0"/>
                <a:ea typeface="宋体" panose="02010600030101010101" pitchFamily="2" charset="-122"/>
              </a:defRPr>
            </a:lvl4pPr>
            <a:lvl5pPr marL="2057400" indent="-228600" algn="l" defTabSz="4572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spcAft>
                <a:spcPts val="600"/>
              </a:spcAft>
              <a:buClr>
                <a:srgbClr val="015491"/>
              </a:buClr>
              <a:buSzPct val="145000"/>
              <a:buFont typeface="Arial" panose="020B0604020202020204" pitchFamily="34" charset="0"/>
              <a:buNone/>
            </a:pPr>
            <a:r>
              <a:rPr lang="zh-CN" altLang="en-US"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rPr>
              <a:t>汉明码</a:t>
            </a:r>
            <a:r>
              <a:rPr lang="zh-CN" altLang="en-US"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rPr>
              <a:t>编码代码</a:t>
            </a:r>
            <a:endParaRPr lang="zh-CN" altLang="en-US"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endParaRPr>
          </a:p>
        </p:txBody>
      </p:sp>
      <p:cxnSp>
        <p:nvCxnSpPr>
          <p:cNvPr id="4" name="直接连接符 3"/>
          <p:cNvCxnSpPr/>
          <p:nvPr>
            <p:custDataLst>
              <p:tags r:id="rId1"/>
            </p:custDataLst>
          </p:nvPr>
        </p:nvCxnSpPr>
        <p:spPr>
          <a:xfrm>
            <a:off x="452438" y="711200"/>
            <a:ext cx="11953601"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20320" y="1311910"/>
            <a:ext cx="5643880" cy="5346065"/>
          </a:xfrm>
          <a:prstGeom prst="rect">
            <a:avLst/>
          </a:prstGeom>
        </p:spPr>
        <p:txBody>
          <a:bodyPr wrap="square">
            <a:noAutofit/>
          </a:bodyPr>
          <a:p>
            <a:pPr algn="just"/>
            <a:r>
              <a:rPr lang="en-US" altLang="zh-CN" sz="1400" b="0" i="0">
                <a:solidFill>
                  <a:srgbClr val="0E00FF"/>
                </a:solidFill>
              </a:rPr>
              <a:t>if </a:t>
            </a:r>
            <a:r>
              <a:rPr lang="en-US" altLang="zh-CN" sz="1400" b="0" i="0"/>
              <a:t>code_model==0</a:t>
            </a:r>
            <a:r>
              <a:rPr lang="en-US" altLang="zh-CN" sz="1400" b="0" i="0">
                <a:solidFill>
                  <a:srgbClr val="008013"/>
                </a:solidFill>
              </a:rPr>
              <a:t>%</a:t>
            </a:r>
            <a:r>
              <a:rPr lang="zh-CN" altLang="en-US" sz="1400" b="0" i="0">
                <a:solidFill>
                  <a:srgbClr val="008013"/>
                </a:solidFill>
              </a:rPr>
              <a:t>汉明码编码</a:t>
            </a:r>
            <a:endParaRPr lang="zh-CN" altLang="en-US" sz="1400" b="0" i="0">
              <a:solidFill>
                <a:srgbClr val="008013"/>
              </a:solidFill>
            </a:endParaRPr>
          </a:p>
          <a:p>
            <a:pPr algn="just"/>
            <a:r>
              <a:rPr lang="zh-CN" altLang="en-US" sz="1400" b="0" i="0"/>
              <a:t> </a:t>
            </a:r>
            <a:r>
              <a:rPr lang="en-US" altLang="zh-CN" sz="1400" b="0" i="0"/>
              <a:t>     len=length(CRC_Bit);</a:t>
            </a:r>
            <a:r>
              <a:rPr lang="en-US" altLang="zh-CN" sz="1400" b="0" i="0">
                <a:solidFill>
                  <a:srgbClr val="008013"/>
                </a:solidFill>
              </a:rPr>
              <a:t>%</a:t>
            </a:r>
            <a:r>
              <a:rPr lang="zh-CN" altLang="en-US" sz="1400" b="0" i="0">
                <a:solidFill>
                  <a:srgbClr val="008013"/>
                </a:solidFill>
              </a:rPr>
              <a:t>原始数据长度</a:t>
            </a:r>
            <a:endParaRPr lang="zh-CN" altLang="en-US" sz="1400" b="0" i="0">
              <a:solidFill>
                <a:srgbClr val="008013"/>
              </a:solidFill>
            </a:endParaRPr>
          </a:p>
          <a:p>
            <a:pPr algn="just"/>
            <a:r>
              <a:rPr lang="zh-CN" altLang="en-US" sz="1400" b="0" i="0"/>
              <a:t> </a:t>
            </a:r>
            <a:r>
              <a:rPr lang="en-US" altLang="zh-CN" sz="1400" b="0" i="0"/>
              <a:t>     len1=floor(len/k);</a:t>
            </a:r>
            <a:r>
              <a:rPr lang="en-US" altLang="zh-CN" sz="1400" b="0" i="0">
                <a:solidFill>
                  <a:srgbClr val="008013"/>
                </a:solidFill>
              </a:rPr>
              <a:t>%</a:t>
            </a:r>
            <a:r>
              <a:rPr lang="zh-CN" altLang="en-US" sz="1400" b="0" i="0">
                <a:solidFill>
                  <a:srgbClr val="008013"/>
                </a:solidFill>
              </a:rPr>
              <a:t>分组数</a:t>
            </a:r>
            <a:endParaRPr lang="zh-CN" altLang="en-US" sz="1400" b="0" i="0">
              <a:solidFill>
                <a:srgbClr val="008013"/>
              </a:solidFill>
            </a:endParaRPr>
          </a:p>
          <a:p>
            <a:pPr algn="just"/>
            <a:r>
              <a:rPr lang="zh-CN" altLang="en-US" sz="1400" b="0" i="0"/>
              <a:t> </a:t>
            </a:r>
            <a:r>
              <a:rPr lang="en-US" altLang="zh-CN" sz="1400" b="0" i="0"/>
              <a:t>     exdata=CRC_Bit(1,len1*k+1:end);</a:t>
            </a:r>
            <a:r>
              <a:rPr lang="en-US" altLang="zh-CN" sz="1400" b="0" i="0">
                <a:solidFill>
                  <a:srgbClr val="008013"/>
                </a:solidFill>
              </a:rPr>
              <a:t>%</a:t>
            </a:r>
            <a:r>
              <a:rPr lang="zh-CN" altLang="en-US" sz="1400" b="0" i="0">
                <a:solidFill>
                  <a:srgbClr val="008013"/>
                </a:solidFill>
              </a:rPr>
              <a:t>多余的未编码的数据</a:t>
            </a:r>
            <a:endParaRPr lang="zh-CN" altLang="en-US" sz="1400" b="0" i="0">
              <a:solidFill>
                <a:srgbClr val="008013"/>
              </a:solidFill>
            </a:endParaRPr>
          </a:p>
          <a:p>
            <a:pPr algn="just"/>
            <a:r>
              <a:rPr lang="zh-CN" altLang="en-US" sz="1400" b="0" i="0"/>
              <a:t> </a:t>
            </a:r>
            <a:r>
              <a:rPr lang="en-US" altLang="zh-CN" sz="1400" b="0" i="0"/>
              <a:t>     pre_data=zeros(1,k);</a:t>
            </a:r>
            <a:r>
              <a:rPr lang="en-US" altLang="zh-CN" sz="1400" b="0" i="0">
                <a:solidFill>
                  <a:srgbClr val="00B050"/>
                </a:solidFill>
              </a:rPr>
              <a:t>%</a:t>
            </a:r>
            <a:r>
              <a:rPr lang="zh-CN" altLang="en-US" sz="1400" b="0" i="0">
                <a:solidFill>
                  <a:srgbClr val="00B050"/>
                </a:solidFill>
              </a:rPr>
              <a:t>初始化用于存储每个信息位的预处理数据</a:t>
            </a:r>
            <a:endParaRPr lang="zh-CN" altLang="en-US" sz="1400" b="0" i="0"/>
          </a:p>
          <a:p>
            <a:pPr algn="just"/>
            <a:r>
              <a:rPr lang="en-US" altLang="zh-CN" sz="1400" b="0" i="0"/>
              <a:t>      Channel_Bit=zeros(1,len1*(n));</a:t>
            </a:r>
            <a:r>
              <a:rPr lang="en-US" altLang="zh-CN" sz="1400" b="0" i="0">
                <a:solidFill>
                  <a:srgbClr val="00B050"/>
                </a:solidFill>
              </a:rPr>
              <a:t>%</a:t>
            </a:r>
            <a:r>
              <a:rPr lang="zh-CN" altLang="en-US" sz="1400" b="0" i="0">
                <a:solidFill>
                  <a:srgbClr val="00B050"/>
                </a:solidFill>
              </a:rPr>
              <a:t>初始化信道比特</a:t>
            </a:r>
            <a:endParaRPr lang="zh-CN" altLang="en-US" sz="1400" b="0" i="0"/>
          </a:p>
          <a:p>
            <a:pPr algn="just"/>
            <a:r>
              <a:rPr lang="en-US" altLang="zh-CN" sz="1400" b="0" i="0"/>
              <a:t>      </a:t>
            </a:r>
            <a:r>
              <a:rPr lang="en-US" altLang="zh-CN" sz="1400" b="0" i="0">
                <a:solidFill>
                  <a:srgbClr val="0E00FF"/>
                </a:solidFill>
              </a:rPr>
              <a:t>for </a:t>
            </a:r>
            <a:r>
              <a:rPr lang="en-US" altLang="zh-CN" sz="1400" b="0" i="0"/>
              <a:t>i=1:len1</a:t>
            </a:r>
            <a:endParaRPr lang="en-US" altLang="zh-CN" sz="1400" b="0" i="0"/>
          </a:p>
          <a:p>
            <a:pPr algn="just"/>
            <a:r>
              <a:rPr lang="en-US" altLang="zh-CN" sz="1400" b="0" i="0"/>
              <a:t>             pre_data(1,1:k)=CRC_Bit(1,(i-1)*k+1:i*k);</a:t>
            </a:r>
            <a:r>
              <a:rPr lang="en-US" altLang="zh-CN" sz="1400" b="0" i="0">
                <a:solidFill>
                  <a:srgbClr val="008013"/>
                </a:solidFill>
              </a:rPr>
              <a:t>%</a:t>
            </a:r>
            <a:r>
              <a:rPr lang="zh-CN" altLang="en-US" sz="1400" b="0" i="0">
                <a:solidFill>
                  <a:srgbClr val="008013"/>
                </a:solidFill>
              </a:rPr>
              <a:t>取出</a:t>
            </a:r>
            <a:r>
              <a:rPr lang="en-US" altLang="zh-CN" sz="1400" b="0" i="0">
                <a:solidFill>
                  <a:srgbClr val="008013"/>
                </a:solidFill>
              </a:rPr>
              <a:t>k</a:t>
            </a:r>
            <a:r>
              <a:rPr lang="zh-CN" altLang="en-US" sz="1400" b="0" i="0">
                <a:solidFill>
                  <a:srgbClr val="008013"/>
                </a:solidFill>
              </a:rPr>
              <a:t>个待编码的信息位</a:t>
            </a:r>
            <a:endParaRPr lang="zh-CN" altLang="en-US" sz="1400" b="0" i="0">
              <a:solidFill>
                <a:srgbClr val="008013"/>
              </a:solidFill>
            </a:endParaRPr>
          </a:p>
          <a:p>
            <a:pPr algn="just"/>
            <a:r>
              <a:rPr lang="en-US" altLang="zh-CN" sz="1400" b="0" i="0">
                <a:solidFill>
                  <a:srgbClr val="0E00FF"/>
                </a:solidFill>
              </a:rPr>
              <a:t>      if </a:t>
            </a:r>
            <a:r>
              <a:rPr lang="en-US" altLang="zh-CN" sz="1400" b="0" i="0"/>
              <a:t>n==12</a:t>
            </a:r>
            <a:endParaRPr lang="en-US" altLang="zh-CN" sz="1400" b="0" i="0"/>
          </a:p>
          <a:p>
            <a:pPr algn="just"/>
            <a:r>
              <a:rPr lang="en-US" altLang="zh-CN" sz="1400" b="0" i="0"/>
              <a:t>      ...       	</a:t>
            </a:r>
            <a:endParaRPr lang="en-US" altLang="zh-CN" sz="1400" b="0" i="0"/>
          </a:p>
          <a:p>
            <a:pPr algn="just"/>
            <a:r>
              <a:rPr lang="en-US" altLang="zh-CN" sz="1400" b="0" i="0"/>
              <a:t>      </a:t>
            </a:r>
            <a:r>
              <a:rPr lang="en-US" altLang="zh-CN" sz="1400" b="0" i="0">
                <a:solidFill>
                  <a:srgbClr val="0E00FF"/>
                </a:solidFill>
              </a:rPr>
              <a:t>elseif </a:t>
            </a:r>
            <a:r>
              <a:rPr lang="en-US" altLang="zh-CN" sz="1400" b="0" i="0"/>
              <a:t>n==7</a:t>
            </a:r>
            <a:r>
              <a:rPr lang="en-US" altLang="zh-CN" sz="1400" b="0" i="0">
                <a:solidFill>
                  <a:srgbClr val="00B050"/>
                </a:solidFill>
              </a:rPr>
              <a:t>%</a:t>
            </a:r>
            <a:r>
              <a:rPr lang="zh-CN" altLang="en-US" sz="1400" b="0" i="0">
                <a:solidFill>
                  <a:srgbClr val="00B050"/>
                </a:solidFill>
              </a:rPr>
              <a:t>汉明码（</a:t>
            </a:r>
            <a:r>
              <a:rPr lang="en-US" altLang="zh-CN" sz="1400" b="0" i="0">
                <a:solidFill>
                  <a:srgbClr val="00B050"/>
                </a:solidFill>
              </a:rPr>
              <a:t>7</a:t>
            </a:r>
            <a:r>
              <a:rPr lang="zh-CN" altLang="en-US" sz="1400" b="0" i="0">
                <a:solidFill>
                  <a:srgbClr val="00B050"/>
                </a:solidFill>
              </a:rPr>
              <a:t>，</a:t>
            </a:r>
            <a:r>
              <a:rPr lang="en-US" altLang="zh-CN" sz="1400" b="0" i="0">
                <a:solidFill>
                  <a:srgbClr val="00B050"/>
                </a:solidFill>
              </a:rPr>
              <a:t>4</a:t>
            </a:r>
            <a:r>
              <a:rPr lang="zh-CN" altLang="en-US" sz="1400" b="0" i="0">
                <a:solidFill>
                  <a:srgbClr val="00B050"/>
                </a:solidFill>
              </a:rPr>
              <a:t>）编码，前</a:t>
            </a:r>
            <a:r>
              <a:rPr lang="en-US" altLang="zh-CN" sz="1400" b="0" i="0">
                <a:solidFill>
                  <a:srgbClr val="00B050"/>
                </a:solidFill>
              </a:rPr>
              <a:t>4</a:t>
            </a:r>
            <a:r>
              <a:rPr lang="zh-CN" altLang="en-US" sz="1400" b="0" i="0">
                <a:solidFill>
                  <a:srgbClr val="00B050"/>
                </a:solidFill>
              </a:rPr>
              <a:t>位信息位，后</a:t>
            </a:r>
            <a:r>
              <a:rPr lang="en-US" altLang="zh-CN" sz="1400" b="0" i="0">
                <a:solidFill>
                  <a:srgbClr val="00B050"/>
                </a:solidFill>
              </a:rPr>
              <a:t>3</a:t>
            </a:r>
            <a:r>
              <a:rPr lang="zh-CN" altLang="en-US" sz="1400" b="0" i="0">
                <a:solidFill>
                  <a:srgbClr val="00B050"/>
                </a:solidFill>
              </a:rPr>
              <a:t>位校验位</a:t>
            </a:r>
            <a:endParaRPr lang="zh-CN" altLang="en-US" sz="1400" b="0" i="0">
              <a:solidFill>
                <a:srgbClr val="00B050"/>
              </a:solidFill>
            </a:endParaRPr>
          </a:p>
          <a:p>
            <a:pPr indent="457200" algn="just"/>
            <a:r>
              <a:rPr lang="en-US" altLang="zh-CN" sz="1400" b="0" i="0"/>
              <a:t> h=zeros(1,n);</a:t>
            </a:r>
            <a:endParaRPr lang="en-US" altLang="zh-CN" sz="1400" b="0" i="0"/>
          </a:p>
          <a:p>
            <a:pPr indent="457200" algn="just"/>
            <a:r>
              <a:rPr lang="en-US" altLang="zh-CN" sz="1400" b="0" i="0"/>
              <a:t>a2=rem(pre_data(1,1)+pre_data(1,2)+pre_data(1,3),2);</a:t>
            </a:r>
            <a:endParaRPr lang="en-US" altLang="zh-CN" sz="1400" b="0" i="0"/>
          </a:p>
          <a:p>
            <a:pPr indent="457200" algn="just"/>
            <a:r>
              <a:rPr lang="en-US" altLang="zh-CN" sz="1400" b="0" i="0"/>
              <a:t>a1=rem(pre_data(1,1)+pre_data(1,2)+pre_data(1,4),2);</a:t>
            </a:r>
            <a:endParaRPr lang="en-US" altLang="zh-CN" sz="1400" b="0" i="0"/>
          </a:p>
          <a:p>
            <a:pPr indent="457200" algn="just"/>
            <a:r>
              <a:rPr lang="en-US" altLang="zh-CN" sz="1400" b="0" i="0"/>
              <a:t>a0=rem(pre_data(1,1)+pre_data(1,3)+pre_data(1,4),2);</a:t>
            </a:r>
            <a:endParaRPr lang="en-US" altLang="zh-CN" sz="1400" b="0" i="0"/>
          </a:p>
          <a:p>
            <a:pPr indent="457200" algn="just"/>
            <a:r>
              <a:rPr lang="en-US" altLang="zh-CN" sz="1400" b="0" i="0"/>
              <a:t>h=[pre_data,a2,a1,a0];</a:t>
            </a:r>
            <a:endParaRPr lang="en-US" altLang="zh-CN" sz="1400" b="0" i="0"/>
          </a:p>
          <a:p>
            <a:pPr indent="457200" algn="just"/>
            <a:r>
              <a:rPr lang="en-US" altLang="zh-CN" sz="1400" b="0" i="0">
                <a:solidFill>
                  <a:srgbClr val="0E00FF"/>
                </a:solidFill>
              </a:rPr>
              <a:t>end</a:t>
            </a:r>
            <a:endParaRPr lang="en-US" altLang="zh-CN" sz="1400" b="0" i="0">
              <a:solidFill>
                <a:srgbClr val="0E00FF"/>
              </a:solidFill>
            </a:endParaRPr>
          </a:p>
          <a:p>
            <a:pPr indent="457200" algn="just"/>
            <a:r>
              <a:rPr lang="en-US" altLang="zh-CN" sz="1400" b="0" i="0"/>
              <a:t>Channel_Bit(1,(i-1)*(n)+1:(n)*i)=h(1,:);</a:t>
            </a:r>
            <a:endParaRPr lang="en-US" altLang="zh-CN" sz="1400" b="0" i="0"/>
          </a:p>
          <a:p>
            <a:pPr algn="just"/>
            <a:r>
              <a:rPr lang="en-US" altLang="zh-CN" sz="1400" b="0" i="0">
                <a:solidFill>
                  <a:srgbClr val="0E00FF"/>
                </a:solidFill>
              </a:rPr>
              <a:t>end</a:t>
            </a:r>
            <a:endParaRPr lang="en-US" altLang="zh-CN" sz="1400" b="0" i="0">
              <a:solidFill>
                <a:srgbClr val="0E00FF"/>
              </a:solidFill>
            </a:endParaRPr>
          </a:p>
          <a:p>
            <a:pPr algn="just"/>
            <a:r>
              <a:rPr lang="en-US" altLang="zh-CN" sz="1400" b="0" i="0"/>
              <a:t> Channel_Bit=[Channel_Bit,exdata];</a:t>
            </a:r>
            <a:r>
              <a:rPr lang="en-US" altLang="zh-CN" sz="1400" b="0" i="0">
                <a:solidFill>
                  <a:srgbClr val="008013"/>
                </a:solidFill>
              </a:rPr>
              <a:t>%</a:t>
            </a:r>
            <a:r>
              <a:rPr lang="zh-CN" altLang="en-US" sz="1400" b="0" i="0">
                <a:solidFill>
                  <a:srgbClr val="008013"/>
                </a:solidFill>
              </a:rPr>
              <a:t>组合数据</a:t>
            </a:r>
            <a:endParaRPr lang="zh-CN" altLang="en-US" sz="1400" b="0" i="0">
              <a:solidFill>
                <a:srgbClr val="008013"/>
              </a:solidFill>
            </a:endParaRPr>
          </a:p>
        </p:txBody>
      </p:sp>
      <p:pic>
        <p:nvPicPr>
          <p:cNvPr id="2" name="图片 1"/>
          <p:cNvPicPr/>
          <p:nvPr/>
        </p:nvPicPr>
        <p:blipFill>
          <a:blip r:embed="rId2"/>
          <a:stretch>
            <a:fillRect/>
          </a:stretch>
        </p:blipFill>
        <p:spPr>
          <a:xfrm>
            <a:off x="6069330" y="2536190"/>
            <a:ext cx="6396990" cy="1241425"/>
          </a:xfrm>
          <a:prstGeom prst="rect">
            <a:avLst/>
          </a:prstGeom>
        </p:spPr>
      </p:pic>
      <p:pic>
        <p:nvPicPr>
          <p:cNvPr id="6" name="图片 5"/>
          <p:cNvPicPr/>
          <p:nvPr/>
        </p:nvPicPr>
        <p:blipFill>
          <a:blip r:embed="rId3"/>
          <a:stretch>
            <a:fillRect/>
          </a:stretch>
        </p:blipFill>
        <p:spPr>
          <a:xfrm>
            <a:off x="5845810" y="5560695"/>
            <a:ext cx="6621145" cy="1179830"/>
          </a:xfrm>
          <a:prstGeom prst="rect">
            <a:avLst/>
          </a:prstGeom>
        </p:spPr>
      </p:pic>
      <p:pic>
        <p:nvPicPr>
          <p:cNvPr id="-2147482580" name="图片 -2147482581"/>
          <p:cNvPicPr/>
          <p:nvPr/>
        </p:nvPicPr>
        <p:blipFill>
          <a:blip r:embed="rId4"/>
          <a:stretch>
            <a:fillRect/>
          </a:stretch>
        </p:blipFill>
        <p:spPr>
          <a:xfrm>
            <a:off x="8013065" y="4048125"/>
            <a:ext cx="1990090" cy="1090930"/>
          </a:xfrm>
          <a:prstGeom prst="rect">
            <a:avLst/>
          </a:prstGeom>
          <a:noFill/>
          <a:ln w="9525">
            <a:noFill/>
          </a:ln>
        </p:spPr>
      </p:pic>
      <p:pic>
        <p:nvPicPr>
          <p:cNvPr id="-2147482579" name="图片 -2147482580"/>
          <p:cNvPicPr/>
          <p:nvPr/>
        </p:nvPicPr>
        <p:blipFill>
          <a:blip r:embed="rId5"/>
          <a:stretch>
            <a:fillRect/>
          </a:stretch>
        </p:blipFill>
        <p:spPr>
          <a:xfrm>
            <a:off x="7437120" y="880110"/>
            <a:ext cx="3081655" cy="1436370"/>
          </a:xfrm>
          <a:prstGeom prst="rect">
            <a:avLst/>
          </a:prstGeom>
          <a:noFill/>
          <a:ln w="9525">
            <a:noFill/>
          </a:ln>
        </p:spPr>
      </p:pic>
    </p:spTree>
  </p:cSld>
  <p:clrMapOvr>
    <a:masterClrMapping/>
  </p:clrMapOvr>
  <p:transition spd="med" advTm="1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p:cNvSpPr txBox="1"/>
          <p:nvPr/>
        </p:nvSpPr>
        <p:spPr>
          <a:xfrm>
            <a:off x="361950" y="295275"/>
            <a:ext cx="3067050" cy="379413"/>
          </a:xfrm>
          <a:prstGeom prst="rect">
            <a:avLst/>
          </a:prstGeom>
        </p:spPr>
        <p:txBody>
          <a:bodyPr lIns="96435" tIns="48218" rIns="96435" bIns="48218"/>
          <a:lstStyle>
            <a:lvl1pPr algn="l" defTabSz="457200" eaLnBrk="0" hangingPunct="0">
              <a:defRPr>
                <a:solidFill>
                  <a:schemeClr val="tx1"/>
                </a:solidFill>
                <a:latin typeface="Calibri" panose="020F0502020204030204" pitchFamily="34" charset="0"/>
                <a:ea typeface="宋体" panose="02010600030101010101" pitchFamily="2" charset="-122"/>
              </a:defRPr>
            </a:lvl1pPr>
            <a:lvl2pPr marL="742950" indent="-285750" algn="l" defTabSz="457200" eaLnBrk="0" hangingPunct="0">
              <a:defRPr>
                <a:solidFill>
                  <a:schemeClr val="tx1"/>
                </a:solidFill>
                <a:latin typeface="Calibri" panose="020F0502020204030204" pitchFamily="34" charset="0"/>
                <a:ea typeface="宋体" panose="02010600030101010101" pitchFamily="2" charset="-122"/>
              </a:defRPr>
            </a:lvl2pPr>
            <a:lvl3pPr marL="1143000" indent="-228600" algn="l" defTabSz="457200" eaLnBrk="0" hangingPunct="0">
              <a:defRPr>
                <a:solidFill>
                  <a:schemeClr val="tx1"/>
                </a:solidFill>
                <a:latin typeface="Calibri" panose="020F0502020204030204" pitchFamily="34" charset="0"/>
                <a:ea typeface="宋体" panose="02010600030101010101" pitchFamily="2" charset="-122"/>
              </a:defRPr>
            </a:lvl3pPr>
            <a:lvl4pPr marL="1600200" indent="-228600" algn="l" defTabSz="457200" eaLnBrk="0" hangingPunct="0">
              <a:defRPr>
                <a:solidFill>
                  <a:schemeClr val="tx1"/>
                </a:solidFill>
                <a:latin typeface="Calibri" panose="020F0502020204030204" pitchFamily="34" charset="0"/>
                <a:ea typeface="宋体" panose="02010600030101010101" pitchFamily="2" charset="-122"/>
              </a:defRPr>
            </a:lvl4pPr>
            <a:lvl5pPr marL="2057400" indent="-228600" algn="l" defTabSz="4572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spcAft>
                <a:spcPts val="600"/>
              </a:spcAft>
              <a:buClr>
                <a:srgbClr val="015491"/>
              </a:buClr>
              <a:buSzPct val="145000"/>
              <a:buFont typeface="Arial" panose="020B0604020202020204" pitchFamily="34" charset="0"/>
              <a:buNone/>
            </a:pPr>
            <a:r>
              <a:rPr lang="zh-CN" altLang="en-US"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rPr>
              <a:t>汉明码</a:t>
            </a:r>
            <a:r>
              <a:rPr lang="zh-CN" altLang="en-US"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rPr>
              <a:t>译码代码</a:t>
            </a:r>
            <a:endParaRPr lang="zh-CN" altLang="en-US"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endParaRPr>
          </a:p>
        </p:txBody>
      </p:sp>
      <p:cxnSp>
        <p:nvCxnSpPr>
          <p:cNvPr id="4" name="直接连接符 3"/>
          <p:cNvCxnSpPr/>
          <p:nvPr>
            <p:custDataLst>
              <p:tags r:id="rId1"/>
            </p:custDataLst>
          </p:nvPr>
        </p:nvCxnSpPr>
        <p:spPr>
          <a:xfrm>
            <a:off x="452438" y="711200"/>
            <a:ext cx="11953601"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92710" y="747395"/>
            <a:ext cx="5741670" cy="6069965"/>
          </a:xfrm>
          <a:prstGeom prst="rect">
            <a:avLst/>
          </a:prstGeom>
        </p:spPr>
        <p:txBody>
          <a:bodyPr wrap="square">
            <a:noAutofit/>
          </a:bodyPr>
          <a:p>
            <a:pPr algn="just"/>
            <a:r>
              <a:rPr lang="en-US" altLang="zh-CN" sz="1400" b="0" i="0">
                <a:solidFill>
                  <a:srgbClr val="0E00FF"/>
                </a:solidFill>
              </a:rPr>
              <a:t>if </a:t>
            </a:r>
            <a:r>
              <a:rPr lang="en-US" altLang="zh-CN" sz="1400" b="0" i="0"/>
              <a:t>code_model==0 </a:t>
            </a:r>
            <a:r>
              <a:rPr lang="en-US" altLang="zh-CN" sz="1400" b="0" i="0">
                <a:solidFill>
                  <a:srgbClr val="008013"/>
                </a:solidFill>
              </a:rPr>
              <a:t>%</a:t>
            </a:r>
            <a:r>
              <a:rPr lang="zh-CN" altLang="en-US" sz="1400" b="0" i="0">
                <a:solidFill>
                  <a:srgbClr val="008013"/>
                </a:solidFill>
              </a:rPr>
              <a:t>汉明码译码</a:t>
            </a:r>
            <a:endParaRPr lang="zh-CN" altLang="en-US" sz="1400" b="0" i="0">
              <a:solidFill>
                <a:srgbClr val="008013"/>
              </a:solidFill>
            </a:endParaRPr>
          </a:p>
          <a:p>
            <a:pPr algn="just"/>
            <a:r>
              <a:rPr lang="zh-CN" altLang="en-US" sz="1400" b="0" i="0"/>
              <a:t> </a:t>
            </a:r>
            <a:r>
              <a:rPr lang="en-US" altLang="zh-CN" sz="1400" b="0" i="0"/>
              <a:t>   len=length(input_data);</a:t>
            </a:r>
            <a:endParaRPr lang="en-US" altLang="zh-CN" sz="1400" b="0" i="0"/>
          </a:p>
          <a:p>
            <a:pPr algn="just"/>
            <a:r>
              <a:rPr lang="en-US" altLang="zh-CN" sz="1400" b="0" i="0"/>
              <a:t>    len1=floor(len/(n));</a:t>
            </a:r>
            <a:endParaRPr lang="en-US" altLang="zh-CN" sz="1400" b="0" i="0"/>
          </a:p>
          <a:p>
            <a:pPr algn="just"/>
            <a:r>
              <a:rPr lang="en-US" altLang="zh-CN" sz="1400" b="0" i="0"/>
              <a:t>    exdata=input_data(1,len1*(n)+1:end);</a:t>
            </a:r>
            <a:endParaRPr lang="en-US" altLang="zh-CN" sz="1400" b="0" i="0"/>
          </a:p>
          <a:p>
            <a:pPr algn="just"/>
            <a:r>
              <a:rPr lang="en-US" altLang="zh-CN" sz="1400" b="0" i="0"/>
              <a:t>    Hm_data=zeros(1,n);</a:t>
            </a:r>
            <a:endParaRPr lang="en-US" altLang="zh-CN" sz="1400" b="0" i="0"/>
          </a:p>
          <a:p>
            <a:pPr algn="just"/>
            <a:r>
              <a:rPr lang="en-US" altLang="zh-CN" sz="1400" b="0" i="0"/>
              <a:t>   </a:t>
            </a:r>
            <a:r>
              <a:rPr lang="en-US" altLang="zh-CN" sz="1400" b="0" i="0">
                <a:solidFill>
                  <a:srgbClr val="0E00FF"/>
                </a:solidFill>
              </a:rPr>
              <a:t>for </a:t>
            </a:r>
            <a:r>
              <a:rPr lang="en-US" altLang="zh-CN" sz="1400" b="0" i="0"/>
              <a:t>i=1:len1</a:t>
            </a:r>
            <a:endParaRPr lang="en-US" altLang="zh-CN" sz="1400" b="0" i="0"/>
          </a:p>
          <a:p>
            <a:pPr algn="just"/>
            <a:r>
              <a:rPr lang="en-US" altLang="zh-CN" sz="1400" b="0" i="0"/>
              <a:t>        Hm_data(1,:)=input_data(1,(i-1)*(n)+1:i*(n)); h=zeros(1,k);</a:t>
            </a:r>
            <a:endParaRPr lang="en-US" altLang="zh-CN" sz="1400" b="0" i="0"/>
          </a:p>
          <a:p>
            <a:pPr algn="just"/>
            <a:r>
              <a:rPr lang="en-US" altLang="zh-CN" sz="1400" b="0" i="0">
                <a:solidFill>
                  <a:srgbClr val="0E00FF"/>
                </a:solidFill>
              </a:rPr>
              <a:t>   if </a:t>
            </a:r>
            <a:r>
              <a:rPr lang="en-US" altLang="zh-CN" sz="1400" b="0" i="0"/>
              <a:t>k==8</a:t>
            </a:r>
            <a:endParaRPr lang="en-US" altLang="zh-CN" sz="1400" b="0" i="0"/>
          </a:p>
          <a:p>
            <a:pPr algn="just"/>
            <a:r>
              <a:rPr lang="en-US" altLang="zh-CN" sz="1400" b="0" i="0"/>
              <a:t>       ... </a:t>
            </a:r>
            <a:endParaRPr lang="en-US" altLang="zh-CN" sz="1400" b="0" i="0"/>
          </a:p>
          <a:p>
            <a:pPr algn="just"/>
            <a:r>
              <a:rPr lang="en-US" altLang="zh-CN" sz="1400" b="0" i="0">
                <a:solidFill>
                  <a:srgbClr val="0E00FF"/>
                </a:solidFill>
              </a:rPr>
              <a:t>   elseif </a:t>
            </a:r>
            <a:r>
              <a:rPr lang="en-US" altLang="zh-CN" sz="1400" b="0" i="0"/>
              <a:t>k==4</a:t>
            </a:r>
            <a:r>
              <a:rPr lang="zh-CN" altLang="en-US" sz="1400" b="0" i="0">
                <a:solidFill>
                  <a:srgbClr val="008013"/>
                </a:solidFill>
              </a:rPr>
              <a:t>%穷举所有情况</a:t>
            </a:r>
            <a:endParaRPr lang="en-US" altLang="zh-CN" sz="1400" b="0" i="0"/>
          </a:p>
          <a:p>
            <a:pPr indent="457200" algn="just"/>
            <a:r>
              <a:rPr lang="en-US" altLang="zh-CN" sz="1400" b="0" i="0"/>
              <a:t>S1=rem(Hm_data(1,1)+Hm_data(1,2)+Hm_data(1,3)+Hm_data(1,5),2);  </a:t>
            </a:r>
            <a:endParaRPr lang="en-US" altLang="zh-CN" sz="1400" b="0" i="0"/>
          </a:p>
          <a:p>
            <a:pPr indent="457200" algn="just"/>
            <a:r>
              <a:rPr lang="en-US" altLang="zh-CN" sz="1400" b="0" i="0"/>
              <a:t>S2=rem(Hm_data(1,1)+Hm_data(1,2)+Hm_data(1,4)+Hm_data(1,6),2);</a:t>
            </a:r>
            <a:endParaRPr lang="en-US" altLang="zh-CN" sz="1400" b="0" i="0"/>
          </a:p>
          <a:p>
            <a:pPr indent="457200" algn="just"/>
            <a:r>
              <a:rPr lang="en-US" altLang="zh-CN" sz="1400" b="0" i="0"/>
              <a:t>S3=rem(Hm_data(1,1)+Hm_data(1,3)+Hm_data(1,4)+Hm_data(1,7),2);</a:t>
            </a:r>
            <a:endParaRPr lang="en-US" altLang="zh-CN" sz="1400" b="0" i="0"/>
          </a:p>
          <a:p>
            <a:pPr algn="just"/>
            <a:r>
              <a:rPr lang="en-US" altLang="zh-CN" sz="1400" b="0" i="0"/>
              <a:t>          S=S3*4+S2*2+S1*1;</a:t>
            </a:r>
            <a:endParaRPr lang="en-US" altLang="zh-CN" sz="1400" b="0" i="0"/>
          </a:p>
          <a:p>
            <a:pPr indent="457200" algn="just"/>
            <a:r>
              <a:rPr lang="en-US" altLang="zh-CN" sz="1400" b="0" i="0">
                <a:solidFill>
                  <a:srgbClr val="0E00FF"/>
                </a:solidFill>
              </a:rPr>
              <a:t>if </a:t>
            </a:r>
            <a:r>
              <a:rPr lang="en-US" altLang="zh-CN" sz="1400" b="0" i="0"/>
              <a:t>S==4 Hm_data(1,7)=~Hm_data(1,7);</a:t>
            </a:r>
            <a:endParaRPr lang="en-US" altLang="zh-CN" sz="1400" b="0" i="0"/>
          </a:p>
          <a:p>
            <a:pPr indent="457200" algn="just"/>
            <a:r>
              <a:rPr lang="en-US" altLang="zh-CN" sz="1400" b="0" i="0">
                <a:solidFill>
                  <a:srgbClr val="0E00FF"/>
                </a:solidFill>
              </a:rPr>
              <a:t>elseif </a:t>
            </a:r>
            <a:r>
              <a:rPr lang="en-US" altLang="zh-CN" sz="1400" b="0" i="0"/>
              <a:t>S==2 Hm_data(1,6)=~Hm_data(1,6);</a:t>
            </a:r>
            <a:endParaRPr lang="en-US" altLang="zh-CN" sz="1400" b="0" i="0"/>
          </a:p>
          <a:p>
            <a:pPr indent="457200" algn="just"/>
            <a:r>
              <a:rPr lang="en-US" altLang="zh-CN" sz="1400" b="0" i="0">
                <a:solidFill>
                  <a:srgbClr val="0E00FF"/>
                </a:solidFill>
              </a:rPr>
              <a:t>elseif </a:t>
            </a:r>
            <a:r>
              <a:rPr lang="en-US" altLang="zh-CN" sz="1400" b="0" i="0"/>
              <a:t>S==1 Hm_data(1,5)=~Hm_data(1,5);</a:t>
            </a:r>
            <a:endParaRPr lang="en-US" altLang="zh-CN" sz="1400" b="0" i="0"/>
          </a:p>
          <a:p>
            <a:pPr indent="457200" algn="just"/>
            <a:r>
              <a:rPr lang="en-US" altLang="zh-CN" sz="1400" b="0" i="0">
                <a:solidFill>
                  <a:srgbClr val="0E00FF"/>
                </a:solidFill>
              </a:rPr>
              <a:t>elseif </a:t>
            </a:r>
            <a:r>
              <a:rPr lang="en-US" altLang="zh-CN" sz="1400" b="0" i="0"/>
              <a:t>S==6 Hm_data(1,4)=~Hm_data(1,4);</a:t>
            </a:r>
            <a:endParaRPr lang="en-US" altLang="zh-CN" sz="1400" b="0" i="0"/>
          </a:p>
          <a:p>
            <a:pPr indent="457200" algn="just"/>
            <a:r>
              <a:rPr lang="en-US" altLang="zh-CN" sz="1400" b="0" i="0">
                <a:solidFill>
                  <a:srgbClr val="0E00FF"/>
                </a:solidFill>
              </a:rPr>
              <a:t>elseif </a:t>
            </a:r>
            <a:r>
              <a:rPr lang="en-US" altLang="zh-CN" sz="1400" b="0" i="0"/>
              <a:t>S==5 Hm_data(1,3)=~Hm_data(1,3);</a:t>
            </a:r>
            <a:endParaRPr lang="en-US" altLang="zh-CN" sz="1400" b="0" i="0"/>
          </a:p>
          <a:p>
            <a:pPr indent="457200" algn="just"/>
            <a:r>
              <a:rPr lang="en-US" altLang="zh-CN" sz="1400" b="0" i="0">
                <a:solidFill>
                  <a:srgbClr val="0E00FF"/>
                </a:solidFill>
              </a:rPr>
              <a:t>elseif </a:t>
            </a:r>
            <a:r>
              <a:rPr lang="en-US" altLang="zh-CN" sz="1400" b="0" i="0"/>
              <a:t>S==3 Hm_data(1,2)=~Hm_data(1,2);</a:t>
            </a:r>
            <a:endParaRPr lang="en-US" altLang="zh-CN" sz="1400" b="0" i="0"/>
          </a:p>
          <a:p>
            <a:pPr indent="457200" algn="just"/>
            <a:r>
              <a:rPr lang="en-US" altLang="zh-CN" sz="1400" b="0" i="0">
                <a:solidFill>
                  <a:srgbClr val="0E00FF"/>
                </a:solidFill>
                <a:highlight>
                  <a:srgbClr val="FFFF00"/>
                </a:highlight>
              </a:rPr>
              <a:t>elseif </a:t>
            </a:r>
            <a:r>
              <a:rPr lang="en-US" altLang="zh-CN" sz="1400" b="0" i="0">
                <a:highlight>
                  <a:srgbClr val="FFFF00"/>
                </a:highlight>
              </a:rPr>
              <a:t>S==7 Hm_data(1,1)=~Hm_data(1,1);</a:t>
            </a:r>
            <a:endParaRPr lang="en-US" altLang="zh-CN" sz="1400" b="0" i="0">
              <a:highlight>
                <a:srgbClr val="FFFF00"/>
              </a:highlight>
            </a:endParaRPr>
          </a:p>
          <a:p>
            <a:pPr indent="457200" algn="just"/>
            <a:r>
              <a:rPr lang="en-US" altLang="zh-CN" sz="1400" b="0" i="0">
                <a:solidFill>
                  <a:srgbClr val="0E00FF"/>
                </a:solidFill>
              </a:rPr>
              <a:t>end</a:t>
            </a:r>
            <a:endParaRPr lang="en-US" altLang="zh-CN" sz="1400" b="0" i="0">
              <a:solidFill>
                <a:srgbClr val="0E00FF"/>
              </a:solidFill>
            </a:endParaRPr>
          </a:p>
          <a:p>
            <a:pPr algn="just"/>
            <a:r>
              <a:rPr lang="en-US" altLang="zh-CN" sz="1400" b="0" i="0"/>
              <a:t>          h(1,:)=Hm_data(1,1:4);</a:t>
            </a:r>
            <a:endParaRPr lang="en-US" altLang="zh-CN" sz="1400" b="0" i="0"/>
          </a:p>
          <a:p>
            <a:pPr algn="just"/>
            <a:r>
              <a:rPr lang="en-US" altLang="zh-CN" sz="1400" b="0" i="0">
                <a:solidFill>
                  <a:srgbClr val="0E00FF"/>
                </a:solidFill>
              </a:rPr>
              <a:t>   end</a:t>
            </a:r>
            <a:endParaRPr lang="en-US" altLang="zh-CN" sz="1400" b="0" i="0">
              <a:solidFill>
                <a:srgbClr val="0E00FF"/>
              </a:solidFill>
            </a:endParaRPr>
          </a:p>
          <a:p>
            <a:pPr algn="just"/>
            <a:r>
              <a:rPr lang="en-US" altLang="zh-CN" sz="1400" b="0" i="0"/>
              <a:t>   output_data(1,(i-1)*k+1:i*k)=h(1,:);</a:t>
            </a:r>
            <a:endParaRPr lang="en-US" altLang="zh-CN" sz="1400" b="0" i="0"/>
          </a:p>
          <a:p>
            <a:pPr algn="just"/>
            <a:r>
              <a:rPr lang="en-US" altLang="zh-CN" sz="1400" b="0" i="0">
                <a:solidFill>
                  <a:srgbClr val="0E00FF"/>
                </a:solidFill>
              </a:rPr>
              <a:t>end</a:t>
            </a:r>
            <a:endParaRPr lang="en-US" altLang="zh-CN" sz="1400" b="0" i="0">
              <a:solidFill>
                <a:srgbClr val="0E00FF"/>
              </a:solidFill>
            </a:endParaRPr>
          </a:p>
          <a:p>
            <a:pPr algn="just"/>
            <a:r>
              <a:rPr lang="en-US" altLang="zh-CN" sz="1400" b="0" i="0"/>
              <a:t>output_data=[output_data,exdata];</a:t>
            </a:r>
            <a:endParaRPr lang="en-US" altLang="zh-CN" sz="1400" b="0" i="0"/>
          </a:p>
          <a:p>
            <a:pPr algn="just"/>
            <a:endParaRPr lang="en-US" altLang="zh-CN" sz="1400" b="0" i="0"/>
          </a:p>
        </p:txBody>
      </p:sp>
      <p:pic>
        <p:nvPicPr>
          <p:cNvPr id="-2147482562" name="图片 -2147482563"/>
          <p:cNvPicPr/>
          <p:nvPr/>
        </p:nvPicPr>
        <p:blipFill>
          <a:blip r:embed="rId2"/>
          <a:stretch>
            <a:fillRect/>
          </a:stretch>
        </p:blipFill>
        <p:spPr>
          <a:xfrm>
            <a:off x="7797165" y="1096010"/>
            <a:ext cx="3638550" cy="1017270"/>
          </a:xfrm>
          <a:prstGeom prst="rect">
            <a:avLst/>
          </a:prstGeom>
          <a:noFill/>
          <a:ln w="9525">
            <a:noFill/>
          </a:ln>
        </p:spPr>
      </p:pic>
      <p:pic>
        <p:nvPicPr>
          <p:cNvPr id="2" name="图片 -2147482580"/>
          <p:cNvPicPr/>
          <p:nvPr/>
        </p:nvPicPr>
        <p:blipFill>
          <a:blip r:embed="rId3"/>
          <a:stretch>
            <a:fillRect/>
          </a:stretch>
        </p:blipFill>
        <p:spPr>
          <a:xfrm>
            <a:off x="8013065" y="16510"/>
            <a:ext cx="3036570" cy="1223010"/>
          </a:xfrm>
          <a:prstGeom prst="rect">
            <a:avLst/>
          </a:prstGeom>
          <a:noFill/>
          <a:ln w="9525">
            <a:noFill/>
          </a:ln>
        </p:spPr>
      </p:pic>
      <p:pic>
        <p:nvPicPr>
          <p:cNvPr id="6" name="图片 5"/>
          <p:cNvPicPr/>
          <p:nvPr/>
        </p:nvPicPr>
        <p:blipFill>
          <a:blip r:embed="rId4"/>
          <a:stretch>
            <a:fillRect/>
          </a:stretch>
        </p:blipFill>
        <p:spPr>
          <a:xfrm>
            <a:off x="6671310" y="2824480"/>
            <a:ext cx="5897245" cy="1060450"/>
          </a:xfrm>
          <a:prstGeom prst="rect">
            <a:avLst/>
          </a:prstGeom>
        </p:spPr>
      </p:pic>
      <p:pic>
        <p:nvPicPr>
          <p:cNvPr id="7" name="图片 -2147482581"/>
          <p:cNvPicPr/>
          <p:nvPr/>
        </p:nvPicPr>
        <p:blipFill>
          <a:blip r:embed="rId5"/>
          <a:stretch>
            <a:fillRect/>
          </a:stretch>
        </p:blipFill>
        <p:spPr>
          <a:xfrm>
            <a:off x="8805545" y="2032000"/>
            <a:ext cx="1746250" cy="893445"/>
          </a:xfrm>
          <a:prstGeom prst="rect">
            <a:avLst/>
          </a:prstGeom>
          <a:noFill/>
          <a:ln w="9525">
            <a:noFill/>
          </a:ln>
        </p:spPr>
      </p:pic>
      <p:pic>
        <p:nvPicPr>
          <p:cNvPr id="8" name="图片 7"/>
          <p:cNvPicPr/>
          <p:nvPr/>
        </p:nvPicPr>
        <p:blipFill>
          <a:blip r:embed="rId6"/>
          <a:stretch>
            <a:fillRect/>
          </a:stretch>
        </p:blipFill>
        <p:spPr>
          <a:xfrm>
            <a:off x="7005320" y="3832225"/>
            <a:ext cx="4799965" cy="3343275"/>
          </a:xfrm>
          <a:prstGeom prst="rect">
            <a:avLst/>
          </a:prstGeom>
        </p:spPr>
      </p:pic>
    </p:spTree>
  </p:cSld>
  <p:clrMapOvr>
    <a:masterClrMapping/>
  </p:clrMapOvr>
  <p:transition spd="med" advTm="1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p:cNvSpPr txBox="1"/>
          <p:nvPr/>
        </p:nvSpPr>
        <p:spPr>
          <a:xfrm>
            <a:off x="361950" y="295275"/>
            <a:ext cx="3067050" cy="379413"/>
          </a:xfrm>
          <a:prstGeom prst="rect">
            <a:avLst/>
          </a:prstGeom>
        </p:spPr>
        <p:txBody>
          <a:bodyPr lIns="96435" tIns="48218" rIns="96435" bIns="48218"/>
          <a:lstStyle>
            <a:lvl1pPr algn="l" defTabSz="457200" eaLnBrk="0" hangingPunct="0">
              <a:defRPr>
                <a:solidFill>
                  <a:schemeClr val="tx1"/>
                </a:solidFill>
                <a:latin typeface="Calibri" panose="020F0502020204030204" pitchFamily="34" charset="0"/>
                <a:ea typeface="宋体" panose="02010600030101010101" pitchFamily="2" charset="-122"/>
              </a:defRPr>
            </a:lvl1pPr>
            <a:lvl2pPr marL="742950" indent="-285750" algn="l" defTabSz="457200" eaLnBrk="0" hangingPunct="0">
              <a:defRPr>
                <a:solidFill>
                  <a:schemeClr val="tx1"/>
                </a:solidFill>
                <a:latin typeface="Calibri" panose="020F0502020204030204" pitchFamily="34" charset="0"/>
                <a:ea typeface="宋体" panose="02010600030101010101" pitchFamily="2" charset="-122"/>
              </a:defRPr>
            </a:lvl2pPr>
            <a:lvl3pPr marL="1143000" indent="-228600" algn="l" defTabSz="457200" eaLnBrk="0" hangingPunct="0">
              <a:defRPr>
                <a:solidFill>
                  <a:schemeClr val="tx1"/>
                </a:solidFill>
                <a:latin typeface="Calibri" panose="020F0502020204030204" pitchFamily="34" charset="0"/>
                <a:ea typeface="宋体" panose="02010600030101010101" pitchFamily="2" charset="-122"/>
              </a:defRPr>
            </a:lvl3pPr>
            <a:lvl4pPr marL="1600200" indent="-228600" algn="l" defTabSz="457200" eaLnBrk="0" hangingPunct="0">
              <a:defRPr>
                <a:solidFill>
                  <a:schemeClr val="tx1"/>
                </a:solidFill>
                <a:latin typeface="Calibri" panose="020F0502020204030204" pitchFamily="34" charset="0"/>
                <a:ea typeface="宋体" panose="02010600030101010101" pitchFamily="2" charset="-122"/>
              </a:defRPr>
            </a:lvl4pPr>
            <a:lvl5pPr marL="2057400" indent="-228600" algn="l" defTabSz="4572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spcAft>
                <a:spcPts val="600"/>
              </a:spcAft>
              <a:buClr>
                <a:srgbClr val="015491"/>
              </a:buClr>
              <a:buSzPct val="145000"/>
              <a:buFont typeface="Arial" panose="020B0604020202020204" pitchFamily="34" charset="0"/>
              <a:buNone/>
            </a:pPr>
            <a:r>
              <a:rPr lang="zh-CN" altLang="en-US"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rPr>
              <a:t>循环码</a:t>
            </a:r>
            <a:r>
              <a:rPr lang="zh-CN" altLang="en-US"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rPr>
              <a:t>译码代码</a:t>
            </a:r>
            <a:endParaRPr lang="zh-CN" altLang="en-US"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endParaRPr>
          </a:p>
        </p:txBody>
      </p:sp>
      <p:cxnSp>
        <p:nvCxnSpPr>
          <p:cNvPr id="4" name="直接连接符 3"/>
          <p:cNvCxnSpPr/>
          <p:nvPr>
            <p:custDataLst>
              <p:tags r:id="rId1"/>
            </p:custDataLst>
          </p:nvPr>
        </p:nvCxnSpPr>
        <p:spPr>
          <a:xfrm>
            <a:off x="452438" y="711200"/>
            <a:ext cx="11953601"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6069330" y="88265"/>
            <a:ext cx="6717665" cy="6983095"/>
          </a:xfrm>
          <a:prstGeom prst="rect">
            <a:avLst/>
          </a:prstGeom>
        </p:spPr>
        <p:txBody>
          <a:bodyPr wrap="square">
            <a:noAutofit/>
          </a:bodyPr>
          <a:p>
            <a:pPr algn="l"/>
            <a:r>
              <a:rPr lang="zh-CN" altLang="en-US" sz="1600" b="0" i="0"/>
              <a:t> </a:t>
            </a:r>
            <a:r>
              <a:rPr lang="en-US" altLang="zh-CN" sz="1600" b="0" i="0"/>
              <a:t>len=length(input_data);L1=floor(len/7);L2=rem(len,7);</a:t>
            </a:r>
            <a:endParaRPr lang="en-US" altLang="zh-CN" sz="1600" b="0" i="0"/>
          </a:p>
          <a:p>
            <a:pPr algn="l"/>
            <a:r>
              <a:rPr lang="en-US" altLang="zh-CN" sz="1600" b="0" i="0"/>
              <a:t> exdata=input_data(1,L1*7+1:end);</a:t>
            </a:r>
            <a:endParaRPr lang="en-US" altLang="zh-CN" sz="1600" b="0" i="0"/>
          </a:p>
          <a:p>
            <a:pPr algn="l"/>
            <a:r>
              <a:rPr lang="en-US" altLang="zh-CN" sz="1600" b="0" i="0">
                <a:solidFill>
                  <a:srgbClr val="0E00FF"/>
                </a:solidFill>
              </a:rPr>
              <a:t>for </a:t>
            </a:r>
            <a:r>
              <a:rPr lang="en-US" altLang="zh-CN" sz="1600" b="0" i="0"/>
              <a:t>i=1:L1</a:t>
            </a:r>
            <a:endParaRPr lang="en-US" altLang="zh-CN" sz="1600" b="0" i="0"/>
          </a:p>
          <a:p>
            <a:pPr algn="l"/>
            <a:r>
              <a:rPr lang="en-US" altLang="zh-CN" sz="1600" b="0" i="0"/>
              <a:t>     encodeData=input_data(1,(i-1)*7+1:i*7);</a:t>
            </a:r>
            <a:endParaRPr lang="en-US" altLang="zh-CN" sz="1600" b="0" i="0"/>
          </a:p>
          <a:p>
            <a:pPr algn="l"/>
            <a:r>
              <a:rPr lang="en-US" altLang="zh-CN" sz="1600" b="0" i="0"/>
              <a:t>     reg1=zeros(1,4);</a:t>
            </a:r>
            <a:endParaRPr lang="en-US" altLang="zh-CN" sz="1600" b="0" i="0"/>
          </a:p>
          <a:p>
            <a:pPr algn="l"/>
            <a:r>
              <a:rPr lang="en-US" altLang="zh-CN" sz="1600" b="0" i="0">
                <a:solidFill>
                  <a:srgbClr val="0E00FF"/>
                </a:solidFill>
              </a:rPr>
              <a:t>     for </a:t>
            </a:r>
            <a:r>
              <a:rPr lang="en-US" altLang="zh-CN" sz="1600" b="0" i="0"/>
              <a:t>j=1:7</a:t>
            </a:r>
            <a:endParaRPr lang="en-US" altLang="zh-CN" sz="1600" b="0" i="0"/>
          </a:p>
          <a:p>
            <a:pPr algn="l"/>
            <a:r>
              <a:rPr lang="en-US" altLang="zh-CN" sz="1600" b="0" i="0"/>
              <a:t>           reg1(1:3)=reg1(2:4); reg1(4)=encodeData(j);</a:t>
            </a:r>
            <a:endParaRPr lang="en-US" altLang="zh-CN" sz="1600" b="0" i="0"/>
          </a:p>
          <a:p>
            <a:pPr algn="l"/>
            <a:r>
              <a:rPr lang="en-US" altLang="zh-CN" sz="1600" b="0" i="0">
                <a:solidFill>
                  <a:srgbClr val="0E00FF"/>
                </a:solidFill>
              </a:rPr>
              <a:t>           if </a:t>
            </a:r>
            <a:r>
              <a:rPr lang="en-US" altLang="zh-CN" sz="1600" b="0" i="0"/>
              <a:t>reg1(1)~=0 reg1=xor(reg1,Gx); </a:t>
            </a:r>
            <a:r>
              <a:rPr lang="en-US" altLang="zh-CN" sz="1600" b="0" i="0">
                <a:solidFill>
                  <a:srgbClr val="0E00FF"/>
                </a:solidFill>
              </a:rPr>
              <a:t>end</a:t>
            </a:r>
            <a:endParaRPr lang="en-US" altLang="zh-CN" sz="1600" b="0" i="0">
              <a:solidFill>
                <a:srgbClr val="0E00FF"/>
              </a:solidFill>
            </a:endParaRPr>
          </a:p>
          <a:p>
            <a:pPr algn="l"/>
            <a:r>
              <a:rPr lang="en-US" altLang="zh-CN" sz="1600" b="0" i="0">
                <a:solidFill>
                  <a:srgbClr val="0E00FF"/>
                </a:solidFill>
              </a:rPr>
              <a:t>      end</a:t>
            </a:r>
            <a:endParaRPr lang="en-US" altLang="zh-CN" sz="1600" b="0" i="0">
              <a:solidFill>
                <a:srgbClr val="0E00FF"/>
              </a:solidFill>
            </a:endParaRPr>
          </a:p>
          <a:p>
            <a:pPr algn="l"/>
            <a:r>
              <a:rPr lang="en-US" altLang="zh-CN" sz="1600" b="0" i="0"/>
              <a:t>      ERRORPOS=0;result=reg1(2:4);detect_result=sum(result(:));</a:t>
            </a:r>
            <a:endParaRPr lang="en-US" altLang="zh-CN" sz="1600" b="0" i="0"/>
          </a:p>
          <a:p>
            <a:pPr algn="l"/>
            <a:r>
              <a:rPr lang="en-US" altLang="zh-CN" sz="1600" b="0" i="0">
                <a:solidFill>
                  <a:srgbClr val="0E00FF"/>
                </a:solidFill>
              </a:rPr>
              <a:t>      if </a:t>
            </a:r>
            <a:r>
              <a:rPr lang="en-US" altLang="zh-CN" sz="1600" b="0" i="0"/>
              <a:t>detect_result==0   decodeData=encodeData(1,1:4);</a:t>
            </a:r>
            <a:endParaRPr lang="en-US" altLang="zh-CN" sz="1600" b="0" i="0"/>
          </a:p>
          <a:p>
            <a:pPr algn="l"/>
            <a:r>
              <a:rPr lang="en-US" altLang="zh-CN" sz="1600" b="0" i="0">
                <a:solidFill>
                  <a:srgbClr val="0E00FF"/>
                </a:solidFill>
              </a:rPr>
              <a:t>      else</a:t>
            </a:r>
            <a:endParaRPr lang="en-US" altLang="zh-CN" sz="1600" b="0" i="0">
              <a:solidFill>
                <a:srgbClr val="0E00FF"/>
              </a:solidFill>
            </a:endParaRPr>
          </a:p>
          <a:p>
            <a:pPr algn="l"/>
            <a:r>
              <a:rPr lang="en-US" altLang="zh-CN" sz="1600" b="0" i="0">
                <a:solidFill>
                  <a:srgbClr val="0E00FF"/>
                </a:solidFill>
              </a:rPr>
              <a:t>          if </a:t>
            </a:r>
            <a:r>
              <a:rPr lang="en-US" altLang="zh-CN" sz="1600" b="0" i="0"/>
              <a:t>Gx==[1,1,0,1]</a:t>
            </a:r>
            <a:endParaRPr lang="en-US" altLang="zh-CN" sz="1600" b="0" i="0"/>
          </a:p>
          <a:p>
            <a:pPr algn="l"/>
            <a:r>
              <a:rPr lang="en-US" altLang="zh-CN" sz="1600" b="0" i="0">
                <a:solidFill>
                  <a:srgbClr val="0E00FF"/>
                </a:solidFill>
              </a:rPr>
              <a:t>             </a:t>
            </a:r>
            <a:r>
              <a:rPr lang="en-US" altLang="zh-CN" sz="1600" b="0" i="0">
                <a:solidFill>
                  <a:srgbClr val="0E00FF"/>
                </a:solidFill>
                <a:highlight>
                  <a:srgbClr val="FFFF00"/>
                </a:highlight>
              </a:rPr>
              <a:t>  if </a:t>
            </a:r>
            <a:r>
              <a:rPr lang="en-US" altLang="zh-CN" sz="1600" b="0" i="0">
                <a:highlight>
                  <a:srgbClr val="FFFF00"/>
                </a:highlight>
              </a:rPr>
              <a:t>result==[1,0,1] ERRORPOS=4;</a:t>
            </a:r>
            <a:endParaRPr lang="en-US" altLang="zh-CN" sz="1600" b="0" i="0"/>
          </a:p>
          <a:p>
            <a:pPr indent="457200" algn="l"/>
            <a:r>
              <a:rPr lang="en-US" altLang="zh-CN" sz="1600" b="0" i="0">
                <a:solidFill>
                  <a:srgbClr val="0E00FF"/>
                </a:solidFill>
              </a:rPr>
              <a:t>     elseif </a:t>
            </a:r>
            <a:r>
              <a:rPr lang="en-US" altLang="zh-CN" sz="1600" b="0" i="0"/>
              <a:t>result==[1,1,1] ERRORPOS=3;</a:t>
            </a:r>
            <a:endParaRPr lang="en-US" altLang="zh-CN" sz="1600" b="0" i="0"/>
          </a:p>
          <a:p>
            <a:pPr algn="l"/>
            <a:r>
              <a:rPr lang="en-US" altLang="zh-CN" sz="1600" b="0" i="0">
                <a:solidFill>
                  <a:srgbClr val="0E00FF"/>
                </a:solidFill>
              </a:rPr>
              <a:t>               elseif </a:t>
            </a:r>
            <a:r>
              <a:rPr lang="en-US" altLang="zh-CN" sz="1600" b="0" i="0"/>
              <a:t>result==[1,1,0] ERRORPOS=1;</a:t>
            </a:r>
            <a:endParaRPr lang="en-US" altLang="zh-CN" sz="1600" b="0" i="0"/>
          </a:p>
          <a:p>
            <a:pPr algn="l"/>
            <a:r>
              <a:rPr lang="en-US" altLang="zh-CN" sz="1600" b="0" i="0">
                <a:solidFill>
                  <a:srgbClr val="0E00FF"/>
                </a:solidFill>
              </a:rPr>
              <a:t>               elseif </a:t>
            </a:r>
            <a:r>
              <a:rPr lang="en-US" altLang="zh-CN" sz="1600" b="0" i="0"/>
              <a:t>result==[0,1,1] ERRORPOS=2;</a:t>
            </a:r>
            <a:endParaRPr lang="en-US" altLang="zh-CN" sz="1600" b="0" i="0"/>
          </a:p>
          <a:p>
            <a:pPr algn="l"/>
            <a:r>
              <a:rPr lang="en-US" altLang="zh-CN" sz="1600" b="0" i="0">
                <a:solidFill>
                  <a:srgbClr val="0E00FF"/>
                </a:solidFill>
              </a:rPr>
              <a:t>               elseif </a:t>
            </a:r>
            <a:r>
              <a:rPr lang="en-US" altLang="zh-CN" sz="1600" b="0" i="0"/>
              <a:t>result==[1,0,0] ERRORPOS=5;</a:t>
            </a:r>
            <a:endParaRPr lang="en-US" altLang="zh-CN" sz="1600" b="0" i="0"/>
          </a:p>
          <a:p>
            <a:pPr algn="l"/>
            <a:r>
              <a:rPr lang="en-US" altLang="zh-CN" sz="1600" b="0" i="0">
                <a:solidFill>
                  <a:srgbClr val="0E00FF"/>
                </a:solidFill>
              </a:rPr>
              <a:t>               elseif </a:t>
            </a:r>
            <a:r>
              <a:rPr lang="en-US" altLang="zh-CN" sz="1600" b="0" i="0"/>
              <a:t>result==[0,1,0] ERRORPOS=6;</a:t>
            </a:r>
            <a:endParaRPr lang="en-US" altLang="zh-CN" sz="1600" b="0" i="0"/>
          </a:p>
          <a:p>
            <a:pPr algn="l"/>
            <a:r>
              <a:rPr lang="en-US" altLang="zh-CN" sz="1600" b="0" i="0">
                <a:solidFill>
                  <a:srgbClr val="0E00FF"/>
                </a:solidFill>
              </a:rPr>
              <a:t>               elseif </a:t>
            </a:r>
            <a:r>
              <a:rPr lang="en-US" altLang="zh-CN" sz="1600" b="0" i="0"/>
              <a:t>result==[0,0,1] ERRORPOS=7;</a:t>
            </a:r>
            <a:endParaRPr lang="en-US" altLang="zh-CN" sz="1600" b="0" i="0">
              <a:solidFill>
                <a:srgbClr val="0E00FF"/>
              </a:solidFill>
            </a:endParaRPr>
          </a:p>
          <a:p>
            <a:pPr algn="l"/>
            <a:r>
              <a:rPr lang="en-US" altLang="zh-CN" sz="1600" b="0" i="0">
                <a:solidFill>
                  <a:srgbClr val="0E00FF"/>
                </a:solidFill>
              </a:rPr>
              <a:t>               end</a:t>
            </a:r>
            <a:endParaRPr lang="en-US" altLang="zh-CN" sz="1600" b="0" i="0">
              <a:solidFill>
                <a:srgbClr val="0E00FF"/>
              </a:solidFill>
            </a:endParaRPr>
          </a:p>
          <a:p>
            <a:pPr algn="l"/>
            <a:r>
              <a:rPr lang="en-US" altLang="zh-CN" sz="1600" b="0" i="0">
                <a:solidFill>
                  <a:srgbClr val="0E00FF"/>
                </a:solidFill>
              </a:rPr>
              <a:t>         elseif </a:t>
            </a:r>
            <a:r>
              <a:rPr lang="en-US" altLang="zh-CN" sz="1600" b="0" i="0"/>
              <a:t>Gx==[1,0,1,1] ...</a:t>
            </a:r>
            <a:r>
              <a:rPr lang="en-US" altLang="zh-CN" sz="1600" b="0" i="0">
                <a:solidFill>
                  <a:srgbClr val="0E00FF"/>
                </a:solidFill>
              </a:rPr>
              <a:t>end</a:t>
            </a:r>
            <a:endParaRPr lang="en-US" altLang="zh-CN" sz="1600" b="0" i="0">
              <a:solidFill>
                <a:srgbClr val="0E00FF"/>
              </a:solidFill>
            </a:endParaRPr>
          </a:p>
          <a:p>
            <a:pPr algn="l"/>
            <a:r>
              <a:rPr lang="en-US" altLang="zh-CN" sz="1600" b="0" i="0">
                <a:solidFill>
                  <a:srgbClr val="0E00FF"/>
                </a:solidFill>
              </a:rPr>
              <a:t>         if </a:t>
            </a:r>
            <a:r>
              <a:rPr lang="en-US" altLang="zh-CN" sz="1600" b="0" i="0"/>
              <a:t>ERRORPOS~=0 	encodeData(1,ERRORPOS)=~encodeData(1,ERRORPOS);</a:t>
            </a:r>
            <a:r>
              <a:rPr lang="en-US" altLang="zh-CN" sz="1600" b="0" i="0">
                <a:solidFill>
                  <a:srgbClr val="0E00FF"/>
                </a:solidFill>
              </a:rPr>
              <a:t>end</a:t>
            </a:r>
            <a:endParaRPr lang="en-US" altLang="zh-CN" sz="1600" b="0" i="0">
              <a:solidFill>
                <a:srgbClr val="0E00FF"/>
              </a:solidFill>
            </a:endParaRPr>
          </a:p>
          <a:p>
            <a:pPr algn="l"/>
            <a:r>
              <a:rPr lang="en-US" altLang="zh-CN" sz="1600" b="0" i="0"/>
              <a:t>         decodeData=encodeData(1,1:4);</a:t>
            </a:r>
            <a:endParaRPr lang="en-US" altLang="zh-CN" sz="1600" b="0" i="0"/>
          </a:p>
          <a:p>
            <a:pPr algn="l"/>
            <a:r>
              <a:rPr lang="en-US" altLang="zh-CN" sz="1600" b="0" i="0">
                <a:solidFill>
                  <a:srgbClr val="0E00FF"/>
                </a:solidFill>
              </a:rPr>
              <a:t>    end</a:t>
            </a:r>
            <a:endParaRPr lang="en-US" altLang="zh-CN" sz="1600" b="0" i="0">
              <a:solidFill>
                <a:srgbClr val="0E00FF"/>
              </a:solidFill>
            </a:endParaRPr>
          </a:p>
          <a:p>
            <a:pPr algn="l"/>
            <a:r>
              <a:rPr lang="en-US" altLang="zh-CN" sz="1600" b="0" i="0"/>
              <a:t>    output_data(1,(i-1)*4+1:i*4)=decodeData;</a:t>
            </a:r>
            <a:endParaRPr lang="en-US" altLang="zh-CN" sz="1600" b="0" i="0"/>
          </a:p>
          <a:p>
            <a:pPr algn="l"/>
            <a:r>
              <a:rPr lang="en-US" altLang="zh-CN" sz="1600" b="0" i="0">
                <a:solidFill>
                  <a:srgbClr val="0E00FF"/>
                </a:solidFill>
              </a:rPr>
              <a:t>end</a:t>
            </a:r>
            <a:endParaRPr lang="en-US" altLang="zh-CN" sz="1600" b="0" i="0">
              <a:solidFill>
                <a:srgbClr val="0E00FF"/>
              </a:solidFill>
            </a:endParaRPr>
          </a:p>
          <a:p>
            <a:pPr algn="l"/>
            <a:r>
              <a:rPr lang="en-US" altLang="zh-CN" sz="1600" b="0" i="0"/>
              <a:t> output_data=[output_data,exdata];</a:t>
            </a:r>
            <a:endParaRPr lang="en-US" altLang="zh-CN" sz="1600" b="0" i="0"/>
          </a:p>
          <a:p>
            <a:pPr algn="l"/>
            <a:endParaRPr lang="en-US" altLang="zh-CN" sz="1600" b="0" i="0">
              <a:solidFill>
                <a:srgbClr val="0E00FF"/>
              </a:solidFill>
            </a:endParaRPr>
          </a:p>
        </p:txBody>
      </p:sp>
      <p:pic>
        <p:nvPicPr>
          <p:cNvPr id="2" name="图片 1"/>
          <p:cNvPicPr/>
          <p:nvPr/>
        </p:nvPicPr>
        <p:blipFill>
          <a:blip r:embed="rId2"/>
          <a:stretch>
            <a:fillRect/>
          </a:stretch>
        </p:blipFill>
        <p:spPr>
          <a:xfrm>
            <a:off x="92710" y="1312545"/>
            <a:ext cx="5629910" cy="4780280"/>
          </a:xfrm>
          <a:prstGeom prst="rect">
            <a:avLst/>
          </a:prstGeom>
        </p:spPr>
      </p:pic>
    </p:spTree>
  </p:cSld>
  <p:clrMapOvr>
    <a:masterClrMapping/>
  </p:clrMapOvr>
  <p:transition spd="med" advTm="1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46" name="Rectangle 14"/>
          <p:cNvSpPr>
            <a:spLocks noChangeArrowheads="1"/>
          </p:cNvSpPr>
          <p:nvPr/>
        </p:nvSpPr>
        <p:spPr bwMode="auto">
          <a:xfrm>
            <a:off x="452438" y="303213"/>
            <a:ext cx="11880850" cy="6553200"/>
          </a:xfrm>
          <a:prstGeom prst="rect">
            <a:avLst/>
          </a:prstGeom>
          <a:solidFill>
            <a:schemeClr val="bg1"/>
          </a:solidFill>
          <a:ln w="76200" cmpd="tri" algn="ctr">
            <a:solidFill>
              <a:srgbClr val="2C5CA8"/>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804863" y="3000375"/>
            <a:ext cx="5494337" cy="1219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grpSp>
        <p:nvGrpSpPr>
          <p:cNvPr id="4" name="组合 3"/>
          <p:cNvGrpSpPr/>
          <p:nvPr/>
        </p:nvGrpSpPr>
        <p:grpSpPr>
          <a:xfrm>
            <a:off x="2710137" y="2768304"/>
            <a:ext cx="1683342" cy="1683342"/>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2000">
                <a:solidFill>
                  <a:srgbClr val="080808"/>
                </a:solidFill>
                <a:latin typeface="+mj-ea"/>
                <a:ea typeface="+mj-ea"/>
              </a:endParaRPr>
            </a:p>
          </p:txBody>
        </p:sp>
        <p:sp>
          <p:nvSpPr>
            <p:cNvPr id="6" name="椭圆 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2000">
                <a:solidFill>
                  <a:srgbClr val="080808"/>
                </a:solidFill>
                <a:latin typeface="+mj-ea"/>
                <a:ea typeface="+mj-ea"/>
              </a:endParaRPr>
            </a:p>
          </p:txBody>
        </p:sp>
      </p:grpSp>
      <p:sp>
        <p:nvSpPr>
          <p:cNvPr id="11" name="TextBox 13"/>
          <p:cNvSpPr txBox="1"/>
          <p:nvPr/>
        </p:nvSpPr>
        <p:spPr>
          <a:xfrm>
            <a:off x="2917825" y="3068638"/>
            <a:ext cx="1268413" cy="1081405"/>
          </a:xfrm>
          <a:prstGeom prst="rect">
            <a:avLst/>
          </a:prstGeom>
          <a:noFill/>
        </p:spPr>
        <p:txBody>
          <a:bodyPr lIns="0" tIns="0" rIns="0" bIns="0">
            <a:spAutoFit/>
          </a:bodyPr>
          <a:lstStyle/>
          <a:p>
            <a:pPr>
              <a:defRPr/>
            </a:pPr>
            <a:r>
              <a:rPr lang="en-US" altLang="zh-CN" sz="7030" b="1" dirty="0">
                <a:solidFill>
                  <a:srgbClr val="2C5CA8"/>
                </a:solidFill>
                <a:latin typeface="微软雅黑" panose="020B0503020204020204" pitchFamily="34" charset="-122"/>
                <a:ea typeface="微软雅黑" panose="020B0503020204020204" pitchFamily="34" charset="-122"/>
              </a:rPr>
              <a:t>04</a:t>
            </a:r>
            <a:endParaRPr lang="zh-CN" altLang="en-US" sz="7030" b="1" dirty="0">
              <a:solidFill>
                <a:srgbClr val="2C5CA8"/>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6992938" y="3529013"/>
            <a:ext cx="4189412"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TextBox 11"/>
          <p:cNvSpPr txBox="1">
            <a:spLocks noChangeArrowheads="1"/>
          </p:cNvSpPr>
          <p:nvPr/>
        </p:nvSpPr>
        <p:spPr bwMode="auto">
          <a:xfrm>
            <a:off x="7353300" y="2752725"/>
            <a:ext cx="382905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gn="l" eaLnBrk="0" hangingPunct="0">
              <a:defRPr>
                <a:solidFill>
                  <a:schemeClr val="tx1"/>
                </a:solidFill>
                <a:latin typeface="Calibri" panose="020F0502020204030204" pitchFamily="34" charset="0"/>
                <a:ea typeface="宋体" panose="02010600030101010101" pitchFamily="2" charset="-122"/>
              </a:defRPr>
            </a:lvl1pPr>
            <a:lvl2pPr algn="l" eaLnBrk="0" hangingPunct="0">
              <a:defRPr>
                <a:solidFill>
                  <a:schemeClr val="tx1"/>
                </a:solidFill>
                <a:latin typeface="Calibri" panose="020F0502020204030204" pitchFamily="34" charset="0"/>
                <a:ea typeface="宋体" panose="02010600030101010101" pitchFamily="2" charset="-122"/>
              </a:defRPr>
            </a:lvl2pPr>
            <a:lvl3pPr marL="1143000" indent="-228600" algn="l" eaLnBrk="0" hangingPunct="0">
              <a:defRPr>
                <a:solidFill>
                  <a:schemeClr val="tx1"/>
                </a:solidFill>
                <a:latin typeface="Calibri" panose="020F0502020204030204" pitchFamily="34" charset="0"/>
                <a:ea typeface="宋体" panose="02010600030101010101" pitchFamily="2" charset="-122"/>
              </a:defRPr>
            </a:lvl3pPr>
            <a:lvl4pPr marL="1600200" indent="-228600" algn="l" eaLnBrk="0" hangingPunct="0">
              <a:defRPr>
                <a:solidFill>
                  <a:schemeClr val="tx1"/>
                </a:solidFill>
                <a:latin typeface="Calibri" panose="020F0502020204030204" pitchFamily="34" charset="0"/>
                <a:ea typeface="宋体" panose="02010600030101010101" pitchFamily="2" charset="-122"/>
              </a:defRPr>
            </a:lvl4pPr>
            <a:lvl5pPr marL="2057400" indent="-228600" algn="l"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lvl="1" algn="ctr" eaLnBrk="1" hangingPunct="1"/>
            <a:r>
              <a:rPr lang="en-US" altLang="zh-CN" sz="4000" dirty="0">
                <a:solidFill>
                  <a:srgbClr val="2C5CA8"/>
                </a:solidFill>
                <a:latin typeface="微软雅黑" panose="020B0503020204020204" pitchFamily="34" charset="-122"/>
                <a:ea typeface="微软雅黑" panose="020B0503020204020204" pitchFamily="34" charset="-122"/>
              </a:rPr>
              <a:t>ASK</a:t>
            </a:r>
            <a:r>
              <a:rPr lang="zh-CN" altLang="en-US" sz="4000" dirty="0">
                <a:solidFill>
                  <a:srgbClr val="2C5CA8"/>
                </a:solidFill>
                <a:latin typeface="微软雅黑" panose="020B0503020204020204" pitchFamily="34" charset="-122"/>
                <a:ea typeface="微软雅黑" panose="020B0503020204020204" pitchFamily="34" charset="-122"/>
              </a:rPr>
              <a:t>调制与</a:t>
            </a:r>
            <a:r>
              <a:rPr lang="zh-CN" altLang="en-US" sz="4000" dirty="0">
                <a:solidFill>
                  <a:srgbClr val="2C5CA8"/>
                </a:solidFill>
                <a:latin typeface="微软雅黑" panose="020B0503020204020204" pitchFamily="34" charset="-122"/>
                <a:ea typeface="微软雅黑" panose="020B0503020204020204" pitchFamily="34" charset="-122"/>
              </a:rPr>
              <a:t>解调</a:t>
            </a:r>
            <a:endParaRPr lang="zh-CN" altLang="en-US" sz="4000" dirty="0">
              <a:solidFill>
                <a:srgbClr val="2C5CA8"/>
              </a:solidFill>
              <a:latin typeface="微软雅黑" panose="020B0503020204020204" pitchFamily="34" charset="-122"/>
              <a:ea typeface="微软雅黑" panose="020B0503020204020204" pitchFamily="34" charset="-122"/>
            </a:endParaRPr>
          </a:p>
        </p:txBody>
      </p:sp>
    </p:spTree>
  </p:cSld>
  <p:clrMapOvr>
    <a:masterClrMapping/>
  </p:clrMapOvr>
  <p:transition spd="med" advTm="1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p:tgtEl>
                                          <p:spTgt spid="15"/>
                                        </p:tgtEl>
                                        <p:attrNameLst>
                                          <p:attrName>ppt_x</p:attrName>
                                        </p:attrNameLst>
                                      </p:cBhvr>
                                      <p:tavLst>
                                        <p:tav tm="0">
                                          <p:val>
                                            <p:strVal val="#ppt_x-#ppt_w*1.125000"/>
                                          </p:val>
                                        </p:tav>
                                        <p:tav tm="100000">
                                          <p:val>
                                            <p:strVal val="#ppt_x"/>
                                          </p:val>
                                        </p:tav>
                                      </p:tavLst>
                                    </p:anim>
                                    <p:animEffect transition="in" filter="wipe(right)">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bwMode="auto">
          <a:xfrm>
            <a:off x="615950" y="2238375"/>
            <a:ext cx="3024188" cy="1563688"/>
            <a:chOff x="1819275" y="1143000"/>
            <a:chExt cx="2867025" cy="1483273"/>
          </a:xfrm>
        </p:grpSpPr>
        <p:sp>
          <p:nvSpPr>
            <p:cNvPr id="3" name="矩形 2"/>
            <p:cNvSpPr/>
            <p:nvPr/>
          </p:nvSpPr>
          <p:spPr>
            <a:xfrm>
              <a:off x="1819275" y="1143000"/>
              <a:ext cx="2590105" cy="1266429"/>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
          <p:nvSpPr>
            <p:cNvPr id="17" name="矩形 16"/>
            <p:cNvSpPr/>
            <p:nvPr/>
          </p:nvSpPr>
          <p:spPr>
            <a:xfrm>
              <a:off x="2096195" y="1359844"/>
              <a:ext cx="2590105" cy="1266429"/>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6330" b="1" dirty="0">
                <a:solidFill>
                  <a:srgbClr val="4EB796"/>
                </a:solidFill>
                <a:latin typeface="微软雅黑" panose="020B0503020204020204" pitchFamily="34" charset="-122"/>
                <a:ea typeface="微软雅黑" panose="020B0503020204020204" pitchFamily="34" charset="-122"/>
              </a:endParaRPr>
            </a:p>
          </p:txBody>
        </p:sp>
      </p:grpSp>
      <p:sp>
        <p:nvSpPr>
          <p:cNvPr id="19" name="文本框 18"/>
          <p:cNvSpPr txBox="1">
            <a:spLocks noChangeArrowheads="1"/>
          </p:cNvSpPr>
          <p:nvPr/>
        </p:nvSpPr>
        <p:spPr bwMode="auto">
          <a:xfrm>
            <a:off x="666750" y="3989388"/>
            <a:ext cx="2922588"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l" eaLnBrk="0" hangingPunct="0">
              <a:defRPr>
                <a:solidFill>
                  <a:schemeClr val="tx1"/>
                </a:solidFill>
                <a:latin typeface="Calibri" panose="020F0502020204030204" pitchFamily="34" charset="0"/>
                <a:ea typeface="宋体" panose="02010600030101010101" pitchFamily="2" charset="-122"/>
              </a:defRPr>
            </a:lvl1pPr>
            <a:lvl2pPr marL="742950" indent="-285750" algn="l" eaLnBrk="0" hangingPunct="0">
              <a:defRPr>
                <a:solidFill>
                  <a:schemeClr val="tx1"/>
                </a:solidFill>
                <a:latin typeface="Calibri" panose="020F0502020204030204" pitchFamily="34" charset="0"/>
                <a:ea typeface="宋体" panose="02010600030101010101" pitchFamily="2" charset="-122"/>
              </a:defRPr>
            </a:lvl2pPr>
            <a:lvl3pPr marL="1143000" indent="-228600" algn="l" eaLnBrk="0" hangingPunct="0">
              <a:defRPr>
                <a:solidFill>
                  <a:schemeClr val="tx1"/>
                </a:solidFill>
                <a:latin typeface="Calibri" panose="020F0502020204030204" pitchFamily="34" charset="0"/>
                <a:ea typeface="宋体" panose="02010600030101010101" pitchFamily="2" charset="-122"/>
              </a:defRPr>
            </a:lvl3pPr>
            <a:lvl4pPr marL="1600200" indent="-228600" algn="l" eaLnBrk="0" hangingPunct="0">
              <a:defRPr>
                <a:solidFill>
                  <a:schemeClr val="tx1"/>
                </a:solidFill>
                <a:latin typeface="Calibri" panose="020F0502020204030204" pitchFamily="34" charset="0"/>
                <a:ea typeface="宋体" panose="02010600030101010101" pitchFamily="2" charset="-122"/>
              </a:defRPr>
            </a:lvl4pPr>
            <a:lvl5pPr marL="2057400" indent="-228600" algn="l"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4000">
                <a:solidFill>
                  <a:schemeClr val="bg1"/>
                </a:solidFill>
                <a:latin typeface="Kozuka Gothic Pro M"/>
                <a:ea typeface="Kozuka Gothic Pro M"/>
                <a:cs typeface="Kozuka Gothic Pro M"/>
              </a:rPr>
              <a:t>CONTENTS</a:t>
            </a:r>
            <a:endParaRPr lang="zh-CN" altLang="en-US" sz="4000">
              <a:solidFill>
                <a:schemeClr val="bg1"/>
              </a:solidFill>
              <a:latin typeface="Kozuka Gothic Pro M"/>
              <a:ea typeface="Kozuka Gothic Pro M"/>
              <a:cs typeface="Kozuka Gothic Pro M"/>
            </a:endParaRPr>
          </a:p>
        </p:txBody>
      </p:sp>
      <p:sp>
        <p:nvSpPr>
          <p:cNvPr id="23" name="剪去单角的矩形 22"/>
          <p:cNvSpPr/>
          <p:nvPr>
            <p:custDataLst>
              <p:tags r:id="rId1"/>
            </p:custDataLst>
          </p:nvPr>
        </p:nvSpPr>
        <p:spPr>
          <a:xfrm>
            <a:off x="6502568" y="2599546"/>
            <a:ext cx="4225594" cy="635451"/>
          </a:xfrm>
          <a:custGeom>
            <a:avLst/>
            <a:gdLst>
              <a:gd name="connsiteX0" fmla="*/ 0 w 4648200"/>
              <a:gd name="connsiteY0" fmla="*/ 0 h 476250"/>
              <a:gd name="connsiteX1" fmla="*/ 4568823 w 4648200"/>
              <a:gd name="connsiteY1" fmla="*/ 0 h 476250"/>
              <a:gd name="connsiteX2" fmla="*/ 4648200 w 4648200"/>
              <a:gd name="connsiteY2" fmla="*/ 79377 h 476250"/>
              <a:gd name="connsiteX3" fmla="*/ 4648200 w 4648200"/>
              <a:gd name="connsiteY3" fmla="*/ 476250 h 476250"/>
              <a:gd name="connsiteX4" fmla="*/ 0 w 4648200"/>
              <a:gd name="connsiteY4" fmla="*/ 476250 h 476250"/>
              <a:gd name="connsiteX5" fmla="*/ 0 w 4648200"/>
              <a:gd name="connsiteY5" fmla="*/ 0 h 476250"/>
              <a:gd name="connsiteX0-1" fmla="*/ 0 w 4772025"/>
              <a:gd name="connsiteY0-2" fmla="*/ 0 h 476250"/>
              <a:gd name="connsiteX1-3" fmla="*/ 4568823 w 4772025"/>
              <a:gd name="connsiteY1-4" fmla="*/ 0 h 476250"/>
              <a:gd name="connsiteX2-5" fmla="*/ 4772025 w 4772025"/>
              <a:gd name="connsiteY2-6" fmla="*/ 241302 h 476250"/>
              <a:gd name="connsiteX3-7" fmla="*/ 4648200 w 4772025"/>
              <a:gd name="connsiteY3-8" fmla="*/ 476250 h 476250"/>
              <a:gd name="connsiteX4-9" fmla="*/ 0 w 4772025"/>
              <a:gd name="connsiteY4-10" fmla="*/ 476250 h 476250"/>
              <a:gd name="connsiteX5-11" fmla="*/ 0 w 4772025"/>
              <a:gd name="connsiteY5-12" fmla="*/ 0 h 476250"/>
              <a:gd name="connsiteX0-13" fmla="*/ 0 w 4767262"/>
              <a:gd name="connsiteY0-14" fmla="*/ 0 h 476250"/>
              <a:gd name="connsiteX1-15" fmla="*/ 4568823 w 4767262"/>
              <a:gd name="connsiteY1-16" fmla="*/ 0 h 476250"/>
              <a:gd name="connsiteX2-17" fmla="*/ 4767262 w 4767262"/>
              <a:gd name="connsiteY2-18" fmla="*/ 207964 h 476250"/>
              <a:gd name="connsiteX3-19" fmla="*/ 4648200 w 4767262"/>
              <a:gd name="connsiteY3-20" fmla="*/ 476250 h 476250"/>
              <a:gd name="connsiteX4-21" fmla="*/ 0 w 4767262"/>
              <a:gd name="connsiteY4-22" fmla="*/ 476250 h 476250"/>
              <a:gd name="connsiteX5-23" fmla="*/ 0 w 4767262"/>
              <a:gd name="connsiteY5-24" fmla="*/ 0 h 476250"/>
              <a:gd name="connsiteX0-25" fmla="*/ 0 w 4872037"/>
              <a:gd name="connsiteY0-26" fmla="*/ 0 h 476250"/>
              <a:gd name="connsiteX1-27" fmla="*/ 4568823 w 4872037"/>
              <a:gd name="connsiteY1-28" fmla="*/ 0 h 476250"/>
              <a:gd name="connsiteX2-29" fmla="*/ 4872037 w 4872037"/>
              <a:gd name="connsiteY2-30" fmla="*/ 231777 h 476250"/>
              <a:gd name="connsiteX3-31" fmla="*/ 4648200 w 4872037"/>
              <a:gd name="connsiteY3-32" fmla="*/ 476250 h 476250"/>
              <a:gd name="connsiteX4-33" fmla="*/ 0 w 4872037"/>
              <a:gd name="connsiteY4-34" fmla="*/ 476250 h 476250"/>
              <a:gd name="connsiteX5-35" fmla="*/ 0 w 4872037"/>
              <a:gd name="connsiteY5-36" fmla="*/ 0 h 476250"/>
              <a:gd name="connsiteX0-37" fmla="*/ 0 w 4872037"/>
              <a:gd name="connsiteY0-38" fmla="*/ 0 h 481012"/>
              <a:gd name="connsiteX1-39" fmla="*/ 4568823 w 4872037"/>
              <a:gd name="connsiteY1-40" fmla="*/ 0 h 481012"/>
              <a:gd name="connsiteX2-41" fmla="*/ 4872037 w 4872037"/>
              <a:gd name="connsiteY2-42" fmla="*/ 231777 h 481012"/>
              <a:gd name="connsiteX3-43" fmla="*/ 4586288 w 4872037"/>
              <a:gd name="connsiteY3-44" fmla="*/ 481012 h 481012"/>
              <a:gd name="connsiteX4-45" fmla="*/ 0 w 4872037"/>
              <a:gd name="connsiteY4-46" fmla="*/ 476250 h 481012"/>
              <a:gd name="connsiteX5-47" fmla="*/ 0 w 4872037"/>
              <a:gd name="connsiteY5-48" fmla="*/ 0 h 481012"/>
              <a:gd name="connsiteX0-49" fmla="*/ 0 w 4872037"/>
              <a:gd name="connsiteY0-50" fmla="*/ 0 h 485775"/>
              <a:gd name="connsiteX1-51" fmla="*/ 4568823 w 4872037"/>
              <a:gd name="connsiteY1-52" fmla="*/ 0 h 485775"/>
              <a:gd name="connsiteX2-53" fmla="*/ 4872037 w 4872037"/>
              <a:gd name="connsiteY2-54" fmla="*/ 231777 h 485775"/>
              <a:gd name="connsiteX3-55" fmla="*/ 4581525 w 4872037"/>
              <a:gd name="connsiteY3-56" fmla="*/ 485775 h 485775"/>
              <a:gd name="connsiteX4-57" fmla="*/ 0 w 4872037"/>
              <a:gd name="connsiteY4-58" fmla="*/ 476250 h 485775"/>
              <a:gd name="connsiteX5-59" fmla="*/ 0 w 4872037"/>
              <a:gd name="connsiteY5-60" fmla="*/ 0 h 485775"/>
              <a:gd name="connsiteX0-61" fmla="*/ 0 w 4872037"/>
              <a:gd name="connsiteY0-62" fmla="*/ 0 h 490538"/>
              <a:gd name="connsiteX1-63" fmla="*/ 4568823 w 4872037"/>
              <a:gd name="connsiteY1-64" fmla="*/ 0 h 490538"/>
              <a:gd name="connsiteX2-65" fmla="*/ 4872037 w 4872037"/>
              <a:gd name="connsiteY2-66" fmla="*/ 231777 h 490538"/>
              <a:gd name="connsiteX3-67" fmla="*/ 4567237 w 4872037"/>
              <a:gd name="connsiteY3-68" fmla="*/ 490538 h 490538"/>
              <a:gd name="connsiteX4-69" fmla="*/ 0 w 4872037"/>
              <a:gd name="connsiteY4-70" fmla="*/ 476250 h 490538"/>
              <a:gd name="connsiteX5-71" fmla="*/ 0 w 4872037"/>
              <a:gd name="connsiteY5-72" fmla="*/ 0 h 490538"/>
              <a:gd name="connsiteX0-73" fmla="*/ 0 w 4876800"/>
              <a:gd name="connsiteY0-74" fmla="*/ 0 h 490538"/>
              <a:gd name="connsiteX1-75" fmla="*/ 4568823 w 4876800"/>
              <a:gd name="connsiteY1-76" fmla="*/ 0 h 490538"/>
              <a:gd name="connsiteX2-77" fmla="*/ 4876800 w 4876800"/>
              <a:gd name="connsiteY2-78" fmla="*/ 236540 h 490538"/>
              <a:gd name="connsiteX3-79" fmla="*/ 4567237 w 4876800"/>
              <a:gd name="connsiteY3-80" fmla="*/ 490538 h 490538"/>
              <a:gd name="connsiteX4-81" fmla="*/ 0 w 4876800"/>
              <a:gd name="connsiteY4-82" fmla="*/ 476250 h 490538"/>
              <a:gd name="connsiteX5-83" fmla="*/ 0 w 4876800"/>
              <a:gd name="connsiteY5-84" fmla="*/ 0 h 49053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4876800" h="490538">
                <a:moveTo>
                  <a:pt x="0" y="0"/>
                </a:moveTo>
                <a:lnTo>
                  <a:pt x="4568823" y="0"/>
                </a:lnTo>
                <a:lnTo>
                  <a:pt x="4876800" y="236540"/>
                </a:lnTo>
                <a:lnTo>
                  <a:pt x="4567237" y="490538"/>
                </a:lnTo>
                <a:lnTo>
                  <a:pt x="0" y="476250"/>
                </a:lnTo>
                <a:lnTo>
                  <a:pt x="0" y="0"/>
                </a:lnTo>
                <a:close/>
              </a:path>
            </a:pathLst>
          </a:custGeom>
          <a:solidFill>
            <a:srgbClr val="2C5C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
        <p:nvSpPr>
          <p:cNvPr id="21" name="六边形 20"/>
          <p:cNvSpPr/>
          <p:nvPr>
            <p:custDataLst>
              <p:tags r:id="rId2"/>
            </p:custDataLst>
          </p:nvPr>
        </p:nvSpPr>
        <p:spPr>
          <a:xfrm>
            <a:off x="5805721" y="2530475"/>
            <a:ext cx="891780" cy="768988"/>
          </a:xfrm>
          <a:prstGeom prst="hexagon">
            <a:avLst/>
          </a:prstGeom>
          <a:solidFill>
            <a:srgbClr val="2C5CA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sz="2800" dirty="0">
                <a:latin typeface="Impact" panose="020B0806030902050204" pitchFamily="34" charset="0"/>
              </a:rPr>
              <a:t>03</a:t>
            </a:r>
            <a:endParaRPr lang="zh-CN" altLang="en-US" sz="2800" dirty="0">
              <a:latin typeface="Impact" panose="020B0806030902050204" pitchFamily="34" charset="0"/>
            </a:endParaRPr>
          </a:p>
        </p:txBody>
      </p:sp>
      <p:sp>
        <p:nvSpPr>
          <p:cNvPr id="46" name="矩形 45"/>
          <p:cNvSpPr>
            <a:spLocks noChangeArrowheads="1"/>
          </p:cNvSpPr>
          <p:nvPr>
            <p:custDataLst>
              <p:tags r:id="rId3"/>
            </p:custDataLst>
          </p:nvPr>
        </p:nvSpPr>
        <p:spPr bwMode="auto">
          <a:xfrm>
            <a:off x="6432826" y="2645593"/>
            <a:ext cx="4295336"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eaLnBrk="0" hangingPunct="0">
              <a:defRPr>
                <a:solidFill>
                  <a:schemeClr val="tx1"/>
                </a:solidFill>
                <a:latin typeface="Calibri" panose="020F0502020204030204" pitchFamily="34" charset="0"/>
                <a:ea typeface="宋体" panose="02010600030101010101" pitchFamily="2" charset="-122"/>
              </a:defRPr>
            </a:lvl1pPr>
            <a:lvl2pPr marL="742950" indent="-285750" algn="l" eaLnBrk="0" hangingPunct="0">
              <a:defRPr>
                <a:solidFill>
                  <a:schemeClr val="tx1"/>
                </a:solidFill>
                <a:latin typeface="Calibri" panose="020F0502020204030204" pitchFamily="34" charset="0"/>
                <a:ea typeface="宋体" panose="02010600030101010101" pitchFamily="2" charset="-122"/>
              </a:defRPr>
            </a:lvl2pPr>
            <a:lvl3pPr marL="1143000" indent="-228600" algn="l" eaLnBrk="0" hangingPunct="0">
              <a:defRPr>
                <a:solidFill>
                  <a:schemeClr val="tx1"/>
                </a:solidFill>
                <a:latin typeface="Calibri" panose="020F0502020204030204" pitchFamily="34" charset="0"/>
                <a:ea typeface="宋体" panose="02010600030101010101" pitchFamily="2" charset="-122"/>
              </a:defRPr>
            </a:lvl3pPr>
            <a:lvl4pPr marL="1600200" indent="-228600" algn="l" eaLnBrk="0" hangingPunct="0">
              <a:defRPr>
                <a:solidFill>
                  <a:schemeClr val="tx1"/>
                </a:solidFill>
                <a:latin typeface="Calibri" panose="020F0502020204030204" pitchFamily="34" charset="0"/>
                <a:ea typeface="宋体" panose="02010600030101010101" pitchFamily="2" charset="-122"/>
              </a:defRPr>
            </a:lvl4pPr>
            <a:lvl5pPr marL="2057400" indent="-228600" algn="l"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800" dirty="0">
                <a:solidFill>
                  <a:schemeClr val="bg1"/>
                </a:solidFill>
                <a:latin typeface="Franklin Gothic Medium" panose="020B0603020102020204" pitchFamily="34" charset="0"/>
                <a:ea typeface="微软雅黑" panose="020B0503020204020204" pitchFamily="34" charset="-122"/>
              </a:rPr>
              <a:t>信道编码与</a:t>
            </a:r>
            <a:r>
              <a:rPr lang="zh-CN" altLang="en-US" sz="2800" dirty="0">
                <a:solidFill>
                  <a:schemeClr val="bg1"/>
                </a:solidFill>
                <a:latin typeface="Franklin Gothic Medium" panose="020B0603020102020204" pitchFamily="34" charset="0"/>
                <a:ea typeface="微软雅黑" panose="020B0503020204020204" pitchFamily="34" charset="-122"/>
              </a:rPr>
              <a:t>译码</a:t>
            </a:r>
            <a:endParaRPr lang="zh-CN" altLang="en-US" sz="2800" dirty="0">
              <a:solidFill>
                <a:schemeClr val="bg1"/>
              </a:solidFill>
              <a:latin typeface="Franklin Gothic Medium" panose="020B0603020102020204" pitchFamily="34" charset="0"/>
              <a:ea typeface="微软雅黑" panose="020B0503020204020204" pitchFamily="34" charset="-122"/>
            </a:endParaRPr>
          </a:p>
        </p:txBody>
      </p:sp>
      <p:sp>
        <p:nvSpPr>
          <p:cNvPr id="53" name="剪去单角的矩形 22"/>
          <p:cNvSpPr/>
          <p:nvPr>
            <p:custDataLst>
              <p:tags r:id="rId4"/>
            </p:custDataLst>
          </p:nvPr>
        </p:nvSpPr>
        <p:spPr>
          <a:xfrm>
            <a:off x="6525592" y="3847424"/>
            <a:ext cx="4225593" cy="635451"/>
          </a:xfrm>
          <a:custGeom>
            <a:avLst/>
            <a:gdLst>
              <a:gd name="connsiteX0" fmla="*/ 0 w 4648200"/>
              <a:gd name="connsiteY0" fmla="*/ 0 h 476250"/>
              <a:gd name="connsiteX1" fmla="*/ 4568823 w 4648200"/>
              <a:gd name="connsiteY1" fmla="*/ 0 h 476250"/>
              <a:gd name="connsiteX2" fmla="*/ 4648200 w 4648200"/>
              <a:gd name="connsiteY2" fmla="*/ 79377 h 476250"/>
              <a:gd name="connsiteX3" fmla="*/ 4648200 w 4648200"/>
              <a:gd name="connsiteY3" fmla="*/ 476250 h 476250"/>
              <a:gd name="connsiteX4" fmla="*/ 0 w 4648200"/>
              <a:gd name="connsiteY4" fmla="*/ 476250 h 476250"/>
              <a:gd name="connsiteX5" fmla="*/ 0 w 4648200"/>
              <a:gd name="connsiteY5" fmla="*/ 0 h 476250"/>
              <a:gd name="connsiteX0-1" fmla="*/ 0 w 4772025"/>
              <a:gd name="connsiteY0-2" fmla="*/ 0 h 476250"/>
              <a:gd name="connsiteX1-3" fmla="*/ 4568823 w 4772025"/>
              <a:gd name="connsiteY1-4" fmla="*/ 0 h 476250"/>
              <a:gd name="connsiteX2-5" fmla="*/ 4772025 w 4772025"/>
              <a:gd name="connsiteY2-6" fmla="*/ 241302 h 476250"/>
              <a:gd name="connsiteX3-7" fmla="*/ 4648200 w 4772025"/>
              <a:gd name="connsiteY3-8" fmla="*/ 476250 h 476250"/>
              <a:gd name="connsiteX4-9" fmla="*/ 0 w 4772025"/>
              <a:gd name="connsiteY4-10" fmla="*/ 476250 h 476250"/>
              <a:gd name="connsiteX5-11" fmla="*/ 0 w 4772025"/>
              <a:gd name="connsiteY5-12" fmla="*/ 0 h 476250"/>
              <a:gd name="connsiteX0-13" fmla="*/ 0 w 4767262"/>
              <a:gd name="connsiteY0-14" fmla="*/ 0 h 476250"/>
              <a:gd name="connsiteX1-15" fmla="*/ 4568823 w 4767262"/>
              <a:gd name="connsiteY1-16" fmla="*/ 0 h 476250"/>
              <a:gd name="connsiteX2-17" fmla="*/ 4767262 w 4767262"/>
              <a:gd name="connsiteY2-18" fmla="*/ 207964 h 476250"/>
              <a:gd name="connsiteX3-19" fmla="*/ 4648200 w 4767262"/>
              <a:gd name="connsiteY3-20" fmla="*/ 476250 h 476250"/>
              <a:gd name="connsiteX4-21" fmla="*/ 0 w 4767262"/>
              <a:gd name="connsiteY4-22" fmla="*/ 476250 h 476250"/>
              <a:gd name="connsiteX5-23" fmla="*/ 0 w 4767262"/>
              <a:gd name="connsiteY5-24" fmla="*/ 0 h 476250"/>
              <a:gd name="connsiteX0-25" fmla="*/ 0 w 4872037"/>
              <a:gd name="connsiteY0-26" fmla="*/ 0 h 476250"/>
              <a:gd name="connsiteX1-27" fmla="*/ 4568823 w 4872037"/>
              <a:gd name="connsiteY1-28" fmla="*/ 0 h 476250"/>
              <a:gd name="connsiteX2-29" fmla="*/ 4872037 w 4872037"/>
              <a:gd name="connsiteY2-30" fmla="*/ 231777 h 476250"/>
              <a:gd name="connsiteX3-31" fmla="*/ 4648200 w 4872037"/>
              <a:gd name="connsiteY3-32" fmla="*/ 476250 h 476250"/>
              <a:gd name="connsiteX4-33" fmla="*/ 0 w 4872037"/>
              <a:gd name="connsiteY4-34" fmla="*/ 476250 h 476250"/>
              <a:gd name="connsiteX5-35" fmla="*/ 0 w 4872037"/>
              <a:gd name="connsiteY5-36" fmla="*/ 0 h 476250"/>
              <a:gd name="connsiteX0-37" fmla="*/ 0 w 4872037"/>
              <a:gd name="connsiteY0-38" fmla="*/ 0 h 481012"/>
              <a:gd name="connsiteX1-39" fmla="*/ 4568823 w 4872037"/>
              <a:gd name="connsiteY1-40" fmla="*/ 0 h 481012"/>
              <a:gd name="connsiteX2-41" fmla="*/ 4872037 w 4872037"/>
              <a:gd name="connsiteY2-42" fmla="*/ 231777 h 481012"/>
              <a:gd name="connsiteX3-43" fmla="*/ 4586288 w 4872037"/>
              <a:gd name="connsiteY3-44" fmla="*/ 481012 h 481012"/>
              <a:gd name="connsiteX4-45" fmla="*/ 0 w 4872037"/>
              <a:gd name="connsiteY4-46" fmla="*/ 476250 h 481012"/>
              <a:gd name="connsiteX5-47" fmla="*/ 0 w 4872037"/>
              <a:gd name="connsiteY5-48" fmla="*/ 0 h 481012"/>
              <a:gd name="connsiteX0-49" fmla="*/ 0 w 4872037"/>
              <a:gd name="connsiteY0-50" fmla="*/ 0 h 485775"/>
              <a:gd name="connsiteX1-51" fmla="*/ 4568823 w 4872037"/>
              <a:gd name="connsiteY1-52" fmla="*/ 0 h 485775"/>
              <a:gd name="connsiteX2-53" fmla="*/ 4872037 w 4872037"/>
              <a:gd name="connsiteY2-54" fmla="*/ 231777 h 485775"/>
              <a:gd name="connsiteX3-55" fmla="*/ 4581525 w 4872037"/>
              <a:gd name="connsiteY3-56" fmla="*/ 485775 h 485775"/>
              <a:gd name="connsiteX4-57" fmla="*/ 0 w 4872037"/>
              <a:gd name="connsiteY4-58" fmla="*/ 476250 h 485775"/>
              <a:gd name="connsiteX5-59" fmla="*/ 0 w 4872037"/>
              <a:gd name="connsiteY5-60" fmla="*/ 0 h 485775"/>
              <a:gd name="connsiteX0-61" fmla="*/ 0 w 4872037"/>
              <a:gd name="connsiteY0-62" fmla="*/ 0 h 490538"/>
              <a:gd name="connsiteX1-63" fmla="*/ 4568823 w 4872037"/>
              <a:gd name="connsiteY1-64" fmla="*/ 0 h 490538"/>
              <a:gd name="connsiteX2-65" fmla="*/ 4872037 w 4872037"/>
              <a:gd name="connsiteY2-66" fmla="*/ 231777 h 490538"/>
              <a:gd name="connsiteX3-67" fmla="*/ 4567237 w 4872037"/>
              <a:gd name="connsiteY3-68" fmla="*/ 490538 h 490538"/>
              <a:gd name="connsiteX4-69" fmla="*/ 0 w 4872037"/>
              <a:gd name="connsiteY4-70" fmla="*/ 476250 h 490538"/>
              <a:gd name="connsiteX5-71" fmla="*/ 0 w 4872037"/>
              <a:gd name="connsiteY5-72" fmla="*/ 0 h 490538"/>
              <a:gd name="connsiteX0-73" fmla="*/ 0 w 4876800"/>
              <a:gd name="connsiteY0-74" fmla="*/ 0 h 490538"/>
              <a:gd name="connsiteX1-75" fmla="*/ 4568823 w 4876800"/>
              <a:gd name="connsiteY1-76" fmla="*/ 0 h 490538"/>
              <a:gd name="connsiteX2-77" fmla="*/ 4876800 w 4876800"/>
              <a:gd name="connsiteY2-78" fmla="*/ 236540 h 490538"/>
              <a:gd name="connsiteX3-79" fmla="*/ 4567237 w 4876800"/>
              <a:gd name="connsiteY3-80" fmla="*/ 490538 h 490538"/>
              <a:gd name="connsiteX4-81" fmla="*/ 0 w 4876800"/>
              <a:gd name="connsiteY4-82" fmla="*/ 476250 h 490538"/>
              <a:gd name="connsiteX5-83" fmla="*/ 0 w 4876800"/>
              <a:gd name="connsiteY5-84" fmla="*/ 0 h 49053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4876800" h="490538">
                <a:moveTo>
                  <a:pt x="0" y="0"/>
                </a:moveTo>
                <a:lnTo>
                  <a:pt x="4568823" y="0"/>
                </a:lnTo>
                <a:lnTo>
                  <a:pt x="4876800" y="236540"/>
                </a:lnTo>
                <a:lnTo>
                  <a:pt x="4567237" y="490538"/>
                </a:lnTo>
                <a:lnTo>
                  <a:pt x="0" y="476250"/>
                </a:lnTo>
                <a:lnTo>
                  <a:pt x="0" y="0"/>
                </a:lnTo>
                <a:close/>
              </a:path>
            </a:pathLst>
          </a:cu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lgn="l" eaLnBrk="0" hangingPunct="0">
              <a:defRPr>
                <a:solidFill>
                  <a:schemeClr val="tx1"/>
                </a:solidFill>
                <a:latin typeface="Calibri" panose="020F0502020204030204" pitchFamily="34" charset="0"/>
                <a:ea typeface="宋体" panose="02010600030101010101" pitchFamily="2" charset="-122"/>
              </a:defRPr>
            </a:lvl1pPr>
            <a:lvl2pPr marL="742950" indent="-285750" algn="l" eaLnBrk="0" hangingPunct="0">
              <a:defRPr>
                <a:solidFill>
                  <a:schemeClr val="tx1"/>
                </a:solidFill>
                <a:latin typeface="Calibri" panose="020F0502020204030204" pitchFamily="34" charset="0"/>
                <a:ea typeface="宋体" panose="02010600030101010101" pitchFamily="2" charset="-122"/>
              </a:defRPr>
            </a:lvl2pPr>
            <a:lvl3pPr marL="1143000" indent="-228600" algn="l" eaLnBrk="0" hangingPunct="0">
              <a:defRPr>
                <a:solidFill>
                  <a:schemeClr val="tx1"/>
                </a:solidFill>
                <a:latin typeface="Calibri" panose="020F0502020204030204" pitchFamily="34" charset="0"/>
                <a:ea typeface="宋体" panose="02010600030101010101" pitchFamily="2" charset="-122"/>
              </a:defRPr>
            </a:lvl3pPr>
            <a:lvl4pPr marL="1600200" indent="-228600" algn="l" eaLnBrk="0" hangingPunct="0">
              <a:defRPr>
                <a:solidFill>
                  <a:schemeClr val="tx1"/>
                </a:solidFill>
                <a:latin typeface="Calibri" panose="020F0502020204030204" pitchFamily="34" charset="0"/>
                <a:ea typeface="宋体" panose="02010600030101010101" pitchFamily="2" charset="-122"/>
              </a:defRPr>
            </a:lvl4pPr>
            <a:lvl5pPr marL="2057400" indent="-228600" algn="l"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dirty="0">
                <a:solidFill>
                  <a:schemeClr val="bg1"/>
                </a:solidFill>
                <a:latin typeface="Franklin Gothic Medium" panose="020B0603020102020204" pitchFamily="34" charset="0"/>
                <a:ea typeface="微软雅黑" panose="020B0503020204020204" pitchFamily="34" charset="-122"/>
              </a:rPr>
              <a:t>ASK</a:t>
            </a:r>
            <a:r>
              <a:rPr lang="zh-CN" altLang="en-US" sz="2800" dirty="0">
                <a:solidFill>
                  <a:schemeClr val="bg1"/>
                </a:solidFill>
                <a:latin typeface="Franklin Gothic Medium" panose="020B0603020102020204" pitchFamily="34" charset="0"/>
                <a:ea typeface="微软雅黑" panose="020B0503020204020204" pitchFamily="34" charset="-122"/>
              </a:rPr>
              <a:t>调制与</a:t>
            </a:r>
            <a:r>
              <a:rPr lang="zh-CN" altLang="en-US" sz="2800" dirty="0">
                <a:solidFill>
                  <a:schemeClr val="bg1"/>
                </a:solidFill>
                <a:latin typeface="Franklin Gothic Medium" panose="020B0603020102020204" pitchFamily="34" charset="0"/>
                <a:ea typeface="微软雅黑" panose="020B0503020204020204" pitchFamily="34" charset="-122"/>
              </a:rPr>
              <a:t>解调</a:t>
            </a:r>
            <a:endParaRPr lang="zh-CN" altLang="en-US" sz="2800" dirty="0">
              <a:solidFill>
                <a:schemeClr val="bg1"/>
              </a:solidFill>
              <a:latin typeface="Franklin Gothic Medium" panose="020B0603020102020204" pitchFamily="34" charset="0"/>
              <a:ea typeface="微软雅黑" panose="020B0503020204020204" pitchFamily="34" charset="-122"/>
            </a:endParaRPr>
          </a:p>
        </p:txBody>
      </p:sp>
      <p:sp>
        <p:nvSpPr>
          <p:cNvPr id="54" name="六边形 53"/>
          <p:cNvSpPr/>
          <p:nvPr>
            <p:custDataLst>
              <p:tags r:id="rId5"/>
            </p:custDataLst>
          </p:nvPr>
        </p:nvSpPr>
        <p:spPr>
          <a:xfrm>
            <a:off x="5828745" y="3781423"/>
            <a:ext cx="891779" cy="768987"/>
          </a:xfrm>
          <a:prstGeom prst="hexagon">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sz="2800" dirty="0">
                <a:latin typeface="Impact" panose="020B0806030902050204" pitchFamily="34" charset="0"/>
              </a:rPr>
              <a:t>04</a:t>
            </a:r>
            <a:endParaRPr lang="zh-CN" altLang="en-US" sz="2800" dirty="0">
              <a:latin typeface="Impact" panose="020B0806030902050204" pitchFamily="34" charset="0"/>
            </a:endParaRPr>
          </a:p>
        </p:txBody>
      </p:sp>
      <p:grpSp>
        <p:nvGrpSpPr>
          <p:cNvPr id="7" name="组合 6"/>
          <p:cNvGrpSpPr/>
          <p:nvPr/>
        </p:nvGrpSpPr>
        <p:grpSpPr>
          <a:xfrm>
            <a:off x="982590" y="1638300"/>
            <a:ext cx="3752428" cy="3752428"/>
            <a:chOff x="1082462" y="1218028"/>
            <a:chExt cx="3752428" cy="3752428"/>
          </a:xfrm>
          <a:solidFill>
            <a:srgbClr val="2C5CA8"/>
          </a:solidFill>
        </p:grpSpPr>
        <p:grpSp>
          <p:nvGrpSpPr>
            <p:cNvPr id="8" name="组合 34"/>
            <p:cNvGrpSpPr/>
            <p:nvPr/>
          </p:nvGrpSpPr>
          <p:grpSpPr>
            <a:xfrm>
              <a:off x="2242602" y="2508859"/>
              <a:ext cx="1577932" cy="1268564"/>
              <a:chOff x="2506286" y="2713084"/>
              <a:chExt cx="1577932" cy="1268564"/>
            </a:xfrm>
            <a:grpFill/>
          </p:grpSpPr>
          <p:sp>
            <p:nvSpPr>
              <p:cNvPr id="14" name="文本框 39"/>
              <p:cNvSpPr txBox="1"/>
              <p:nvPr>
                <p:custDataLst>
                  <p:tags r:id="rId6"/>
                </p:custDataLst>
              </p:nvPr>
            </p:nvSpPr>
            <p:spPr>
              <a:xfrm>
                <a:off x="2578294" y="2713084"/>
                <a:ext cx="1447832" cy="830997"/>
              </a:xfrm>
              <a:prstGeom prst="rect">
                <a:avLst/>
              </a:prstGeom>
              <a:grpFill/>
            </p:spPr>
            <p:txBody>
              <a:bodyPr wrap="none" rtlCol="0">
                <a:spAutoFit/>
              </a:bodyPr>
              <a:p>
                <a:r>
                  <a:rPr lang="zh-CN" altLang="en-US" sz="4800" b="1" dirty="0">
                    <a:solidFill>
                      <a:schemeClr val="bg1"/>
                    </a:solidFill>
                    <a:latin typeface="思源黑体 CN Regular" panose="020B0500000000000000" pitchFamily="34" charset="-122"/>
                    <a:ea typeface="思源黑体 CN Regular" panose="020B0500000000000000" pitchFamily="34" charset="-122"/>
                  </a:rPr>
                  <a:t>目录</a:t>
                </a:r>
                <a:endParaRPr lang="zh-CN" altLang="en-US" sz="4800" b="1" dirty="0">
                  <a:solidFill>
                    <a:schemeClr val="bg1"/>
                  </a:solidFill>
                  <a:latin typeface="思源黑体 CN Regular" panose="020B0500000000000000" pitchFamily="34" charset="-122"/>
                  <a:ea typeface="思源黑体 CN Regular" panose="020B0500000000000000" pitchFamily="34" charset="-122"/>
                </a:endParaRPr>
              </a:p>
            </p:txBody>
          </p:sp>
          <p:sp>
            <p:nvSpPr>
              <p:cNvPr id="15" name="文本框 40"/>
              <p:cNvSpPr txBox="1"/>
              <p:nvPr>
                <p:custDataLst>
                  <p:tags r:id="rId7"/>
                </p:custDataLst>
              </p:nvPr>
            </p:nvSpPr>
            <p:spPr>
              <a:xfrm>
                <a:off x="2506286" y="3519983"/>
                <a:ext cx="1577932" cy="461665"/>
              </a:xfrm>
              <a:prstGeom prst="rect">
                <a:avLst/>
              </a:prstGeom>
              <a:grpFill/>
            </p:spPr>
            <p:txBody>
              <a:bodyPr wrap="none" rtlCol="0">
                <a:spAutoFit/>
              </a:bodyPr>
              <a:p>
                <a:r>
                  <a:rPr lang="en-US" altLang="zh-CN" sz="2400" b="1" dirty="0">
                    <a:solidFill>
                      <a:schemeClr val="bg1"/>
                    </a:solidFill>
                    <a:latin typeface="思源黑体 CN Regular" panose="020B0500000000000000" pitchFamily="34" charset="-122"/>
                    <a:ea typeface="思源黑体 CN Regular" panose="020B0500000000000000" pitchFamily="34" charset="-122"/>
                    <a:cs typeface="Arial Unicode MS" panose="020B0604020202020204" charset="-122"/>
                  </a:rPr>
                  <a:t>Contents</a:t>
                </a:r>
                <a:endParaRPr lang="zh-CN" altLang="en-US" sz="2400" b="1" dirty="0">
                  <a:solidFill>
                    <a:schemeClr val="bg1"/>
                  </a:solidFill>
                  <a:latin typeface="思源黑体 CN Regular" panose="020B0500000000000000" pitchFamily="34" charset="-122"/>
                  <a:ea typeface="思源黑体 CN Regular" panose="020B0500000000000000" pitchFamily="34" charset="-122"/>
                  <a:cs typeface="Arial Unicode MS" panose="020B0604020202020204" charset="-122"/>
                </a:endParaRPr>
              </a:p>
            </p:txBody>
          </p:sp>
        </p:grpSp>
        <p:sp>
          <p:nvSpPr>
            <p:cNvPr id="9" name="空心弧 8"/>
            <p:cNvSpPr/>
            <p:nvPr>
              <p:custDataLst>
                <p:tags r:id="rId8"/>
              </p:custDataLst>
            </p:nvPr>
          </p:nvSpPr>
          <p:spPr>
            <a:xfrm>
              <a:off x="1331528" y="1467094"/>
              <a:ext cx="3415910" cy="3415910"/>
            </a:xfrm>
            <a:prstGeom prst="blockArc">
              <a:avLst>
                <a:gd name="adj1" fmla="val 16203098"/>
                <a:gd name="adj2" fmla="val 2185751"/>
                <a:gd name="adj3" fmla="val 3721"/>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latin typeface="思源黑体 CN Regular" panose="020B0500000000000000" pitchFamily="34" charset="-122"/>
                <a:ea typeface="思源黑体 CN Regular" panose="020B0500000000000000" pitchFamily="34" charset="-122"/>
              </a:endParaRPr>
            </a:p>
          </p:txBody>
        </p:sp>
        <p:sp>
          <p:nvSpPr>
            <p:cNvPr id="11" name="空心弧 10"/>
            <p:cNvSpPr/>
            <p:nvPr>
              <p:custDataLst>
                <p:tags r:id="rId9"/>
              </p:custDataLst>
            </p:nvPr>
          </p:nvSpPr>
          <p:spPr>
            <a:xfrm rot="5400000" flipV="1">
              <a:off x="1480446" y="1589267"/>
              <a:ext cx="3171564" cy="3171564"/>
            </a:xfrm>
            <a:prstGeom prst="blockArc">
              <a:avLst>
                <a:gd name="adj1" fmla="val 16272629"/>
                <a:gd name="adj2" fmla="val 582171"/>
                <a:gd name="adj3" fmla="val 40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latin typeface="思源黑体 CN Regular" panose="020B0500000000000000" pitchFamily="34" charset="-122"/>
                <a:ea typeface="思源黑体 CN Regular" panose="020B0500000000000000" pitchFamily="34" charset="-122"/>
              </a:endParaRPr>
            </a:p>
          </p:txBody>
        </p:sp>
        <p:sp>
          <p:nvSpPr>
            <p:cNvPr id="12" name="同心圆 68"/>
            <p:cNvSpPr/>
            <p:nvPr>
              <p:custDataLst>
                <p:tags r:id="rId10"/>
              </p:custDataLst>
            </p:nvPr>
          </p:nvSpPr>
          <p:spPr>
            <a:xfrm>
              <a:off x="1741435" y="1877001"/>
              <a:ext cx="2596097" cy="2596097"/>
            </a:xfrm>
            <a:prstGeom prst="donut">
              <a:avLst>
                <a:gd name="adj" fmla="val 4735"/>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latin typeface="思源黑体 CN Regular" panose="020B0500000000000000" pitchFamily="34" charset="-122"/>
                <a:ea typeface="思源黑体 CN Regular" panose="020B0500000000000000" pitchFamily="34" charset="-122"/>
              </a:endParaRPr>
            </a:p>
          </p:txBody>
        </p:sp>
        <p:sp>
          <p:nvSpPr>
            <p:cNvPr id="13" name="空心弧 12"/>
            <p:cNvSpPr/>
            <p:nvPr>
              <p:custDataLst>
                <p:tags r:id="rId11"/>
              </p:custDataLst>
            </p:nvPr>
          </p:nvSpPr>
          <p:spPr>
            <a:xfrm rot="5400000" flipV="1">
              <a:off x="1082462" y="1218028"/>
              <a:ext cx="3752428" cy="3752428"/>
            </a:xfrm>
            <a:prstGeom prst="blockArc">
              <a:avLst>
                <a:gd name="adj1" fmla="val 18338353"/>
                <a:gd name="adj2" fmla="val 207581"/>
                <a:gd name="adj3" fmla="val 32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bg1"/>
                </a:solidFill>
                <a:latin typeface="思源黑体 CN Regular" panose="020B0500000000000000" pitchFamily="34" charset="-122"/>
                <a:ea typeface="思源黑体 CN Regular" panose="020B0500000000000000" pitchFamily="34" charset="-122"/>
              </a:endParaRPr>
            </a:p>
          </p:txBody>
        </p:sp>
      </p:grpSp>
      <p:cxnSp>
        <p:nvCxnSpPr>
          <p:cNvPr id="16" name="直接连接符 15"/>
          <p:cNvCxnSpPr/>
          <p:nvPr>
            <p:custDataLst>
              <p:tags r:id="rId12"/>
            </p:custDataLst>
          </p:nvPr>
        </p:nvCxnSpPr>
        <p:spPr>
          <a:xfrm flipV="1">
            <a:off x="5349255" y="620688"/>
            <a:ext cx="0" cy="5875957"/>
          </a:xfrm>
          <a:prstGeom prst="line">
            <a:avLst/>
          </a:prstGeom>
          <a:ln>
            <a:solidFill>
              <a:srgbClr val="A6A6A6"/>
            </a:solidFill>
          </a:ln>
        </p:spPr>
        <p:style>
          <a:lnRef idx="1">
            <a:schemeClr val="accent6"/>
          </a:lnRef>
          <a:fillRef idx="0">
            <a:schemeClr val="accent6"/>
          </a:fillRef>
          <a:effectRef idx="0">
            <a:schemeClr val="accent6"/>
          </a:effectRef>
          <a:fontRef idx="minor">
            <a:schemeClr val="tx1"/>
          </a:fontRef>
        </p:style>
      </p:cxnSp>
      <p:sp>
        <p:nvSpPr>
          <p:cNvPr id="4" name="剪去单角的矩形 22"/>
          <p:cNvSpPr/>
          <p:nvPr>
            <p:custDataLst>
              <p:tags r:id="rId13"/>
            </p:custDataLst>
          </p:nvPr>
        </p:nvSpPr>
        <p:spPr>
          <a:xfrm>
            <a:off x="6486058" y="502141"/>
            <a:ext cx="4225594" cy="635451"/>
          </a:xfrm>
          <a:custGeom>
            <a:avLst/>
            <a:gdLst>
              <a:gd name="connsiteX0" fmla="*/ 0 w 4648200"/>
              <a:gd name="connsiteY0" fmla="*/ 0 h 476250"/>
              <a:gd name="connsiteX1" fmla="*/ 4568823 w 4648200"/>
              <a:gd name="connsiteY1" fmla="*/ 0 h 476250"/>
              <a:gd name="connsiteX2" fmla="*/ 4648200 w 4648200"/>
              <a:gd name="connsiteY2" fmla="*/ 79377 h 476250"/>
              <a:gd name="connsiteX3" fmla="*/ 4648200 w 4648200"/>
              <a:gd name="connsiteY3" fmla="*/ 476250 h 476250"/>
              <a:gd name="connsiteX4" fmla="*/ 0 w 4648200"/>
              <a:gd name="connsiteY4" fmla="*/ 476250 h 476250"/>
              <a:gd name="connsiteX5" fmla="*/ 0 w 4648200"/>
              <a:gd name="connsiteY5" fmla="*/ 0 h 476250"/>
              <a:gd name="connsiteX0-1" fmla="*/ 0 w 4772025"/>
              <a:gd name="connsiteY0-2" fmla="*/ 0 h 476250"/>
              <a:gd name="connsiteX1-3" fmla="*/ 4568823 w 4772025"/>
              <a:gd name="connsiteY1-4" fmla="*/ 0 h 476250"/>
              <a:gd name="connsiteX2-5" fmla="*/ 4772025 w 4772025"/>
              <a:gd name="connsiteY2-6" fmla="*/ 241302 h 476250"/>
              <a:gd name="connsiteX3-7" fmla="*/ 4648200 w 4772025"/>
              <a:gd name="connsiteY3-8" fmla="*/ 476250 h 476250"/>
              <a:gd name="connsiteX4-9" fmla="*/ 0 w 4772025"/>
              <a:gd name="connsiteY4-10" fmla="*/ 476250 h 476250"/>
              <a:gd name="connsiteX5-11" fmla="*/ 0 w 4772025"/>
              <a:gd name="connsiteY5-12" fmla="*/ 0 h 476250"/>
              <a:gd name="connsiteX0-13" fmla="*/ 0 w 4767262"/>
              <a:gd name="connsiteY0-14" fmla="*/ 0 h 476250"/>
              <a:gd name="connsiteX1-15" fmla="*/ 4568823 w 4767262"/>
              <a:gd name="connsiteY1-16" fmla="*/ 0 h 476250"/>
              <a:gd name="connsiteX2-17" fmla="*/ 4767262 w 4767262"/>
              <a:gd name="connsiteY2-18" fmla="*/ 207964 h 476250"/>
              <a:gd name="connsiteX3-19" fmla="*/ 4648200 w 4767262"/>
              <a:gd name="connsiteY3-20" fmla="*/ 476250 h 476250"/>
              <a:gd name="connsiteX4-21" fmla="*/ 0 w 4767262"/>
              <a:gd name="connsiteY4-22" fmla="*/ 476250 h 476250"/>
              <a:gd name="connsiteX5-23" fmla="*/ 0 w 4767262"/>
              <a:gd name="connsiteY5-24" fmla="*/ 0 h 476250"/>
              <a:gd name="connsiteX0-25" fmla="*/ 0 w 4872037"/>
              <a:gd name="connsiteY0-26" fmla="*/ 0 h 476250"/>
              <a:gd name="connsiteX1-27" fmla="*/ 4568823 w 4872037"/>
              <a:gd name="connsiteY1-28" fmla="*/ 0 h 476250"/>
              <a:gd name="connsiteX2-29" fmla="*/ 4872037 w 4872037"/>
              <a:gd name="connsiteY2-30" fmla="*/ 231777 h 476250"/>
              <a:gd name="connsiteX3-31" fmla="*/ 4648200 w 4872037"/>
              <a:gd name="connsiteY3-32" fmla="*/ 476250 h 476250"/>
              <a:gd name="connsiteX4-33" fmla="*/ 0 w 4872037"/>
              <a:gd name="connsiteY4-34" fmla="*/ 476250 h 476250"/>
              <a:gd name="connsiteX5-35" fmla="*/ 0 w 4872037"/>
              <a:gd name="connsiteY5-36" fmla="*/ 0 h 476250"/>
              <a:gd name="connsiteX0-37" fmla="*/ 0 w 4872037"/>
              <a:gd name="connsiteY0-38" fmla="*/ 0 h 481012"/>
              <a:gd name="connsiteX1-39" fmla="*/ 4568823 w 4872037"/>
              <a:gd name="connsiteY1-40" fmla="*/ 0 h 481012"/>
              <a:gd name="connsiteX2-41" fmla="*/ 4872037 w 4872037"/>
              <a:gd name="connsiteY2-42" fmla="*/ 231777 h 481012"/>
              <a:gd name="connsiteX3-43" fmla="*/ 4586288 w 4872037"/>
              <a:gd name="connsiteY3-44" fmla="*/ 481012 h 481012"/>
              <a:gd name="connsiteX4-45" fmla="*/ 0 w 4872037"/>
              <a:gd name="connsiteY4-46" fmla="*/ 476250 h 481012"/>
              <a:gd name="connsiteX5-47" fmla="*/ 0 w 4872037"/>
              <a:gd name="connsiteY5-48" fmla="*/ 0 h 481012"/>
              <a:gd name="connsiteX0-49" fmla="*/ 0 w 4872037"/>
              <a:gd name="connsiteY0-50" fmla="*/ 0 h 485775"/>
              <a:gd name="connsiteX1-51" fmla="*/ 4568823 w 4872037"/>
              <a:gd name="connsiteY1-52" fmla="*/ 0 h 485775"/>
              <a:gd name="connsiteX2-53" fmla="*/ 4872037 w 4872037"/>
              <a:gd name="connsiteY2-54" fmla="*/ 231777 h 485775"/>
              <a:gd name="connsiteX3-55" fmla="*/ 4581525 w 4872037"/>
              <a:gd name="connsiteY3-56" fmla="*/ 485775 h 485775"/>
              <a:gd name="connsiteX4-57" fmla="*/ 0 w 4872037"/>
              <a:gd name="connsiteY4-58" fmla="*/ 476250 h 485775"/>
              <a:gd name="connsiteX5-59" fmla="*/ 0 w 4872037"/>
              <a:gd name="connsiteY5-60" fmla="*/ 0 h 485775"/>
              <a:gd name="connsiteX0-61" fmla="*/ 0 w 4872037"/>
              <a:gd name="connsiteY0-62" fmla="*/ 0 h 490538"/>
              <a:gd name="connsiteX1-63" fmla="*/ 4568823 w 4872037"/>
              <a:gd name="connsiteY1-64" fmla="*/ 0 h 490538"/>
              <a:gd name="connsiteX2-65" fmla="*/ 4872037 w 4872037"/>
              <a:gd name="connsiteY2-66" fmla="*/ 231777 h 490538"/>
              <a:gd name="connsiteX3-67" fmla="*/ 4567237 w 4872037"/>
              <a:gd name="connsiteY3-68" fmla="*/ 490538 h 490538"/>
              <a:gd name="connsiteX4-69" fmla="*/ 0 w 4872037"/>
              <a:gd name="connsiteY4-70" fmla="*/ 476250 h 490538"/>
              <a:gd name="connsiteX5-71" fmla="*/ 0 w 4872037"/>
              <a:gd name="connsiteY5-72" fmla="*/ 0 h 490538"/>
              <a:gd name="connsiteX0-73" fmla="*/ 0 w 4876800"/>
              <a:gd name="connsiteY0-74" fmla="*/ 0 h 490538"/>
              <a:gd name="connsiteX1-75" fmla="*/ 4568823 w 4876800"/>
              <a:gd name="connsiteY1-76" fmla="*/ 0 h 490538"/>
              <a:gd name="connsiteX2-77" fmla="*/ 4876800 w 4876800"/>
              <a:gd name="connsiteY2-78" fmla="*/ 236540 h 490538"/>
              <a:gd name="connsiteX3-79" fmla="*/ 4567237 w 4876800"/>
              <a:gd name="connsiteY3-80" fmla="*/ 490538 h 490538"/>
              <a:gd name="connsiteX4-81" fmla="*/ 0 w 4876800"/>
              <a:gd name="connsiteY4-82" fmla="*/ 476250 h 490538"/>
              <a:gd name="connsiteX5-83" fmla="*/ 0 w 4876800"/>
              <a:gd name="connsiteY5-84" fmla="*/ 0 h 49053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4876800" h="490538">
                <a:moveTo>
                  <a:pt x="0" y="0"/>
                </a:moveTo>
                <a:lnTo>
                  <a:pt x="4568823" y="0"/>
                </a:lnTo>
                <a:lnTo>
                  <a:pt x="4876800" y="236540"/>
                </a:lnTo>
                <a:lnTo>
                  <a:pt x="4567237" y="490538"/>
                </a:lnTo>
                <a:lnTo>
                  <a:pt x="0" y="476250"/>
                </a:lnTo>
                <a:lnTo>
                  <a:pt x="0" y="0"/>
                </a:lnTo>
                <a:close/>
              </a:path>
            </a:pathLst>
          </a:custGeom>
          <a:solidFill>
            <a:srgbClr val="2C5C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
        <p:nvSpPr>
          <p:cNvPr id="5" name="六边形 4"/>
          <p:cNvSpPr/>
          <p:nvPr>
            <p:custDataLst>
              <p:tags r:id="rId14"/>
            </p:custDataLst>
          </p:nvPr>
        </p:nvSpPr>
        <p:spPr>
          <a:xfrm>
            <a:off x="5789211" y="433070"/>
            <a:ext cx="891780" cy="768988"/>
          </a:xfrm>
          <a:prstGeom prst="hexagon">
            <a:avLst/>
          </a:prstGeom>
          <a:solidFill>
            <a:srgbClr val="2C5CA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sz="2800" dirty="0">
                <a:latin typeface="Impact" panose="020B0806030902050204" pitchFamily="34" charset="0"/>
              </a:rPr>
              <a:t>01</a:t>
            </a:r>
            <a:endParaRPr lang="zh-CN" altLang="en-US" sz="2800" dirty="0">
              <a:latin typeface="Impact" panose="020B0806030902050204" pitchFamily="34" charset="0"/>
            </a:endParaRPr>
          </a:p>
        </p:txBody>
      </p:sp>
      <p:sp>
        <p:nvSpPr>
          <p:cNvPr id="6" name="矩形 5"/>
          <p:cNvSpPr>
            <a:spLocks noChangeArrowheads="1"/>
          </p:cNvSpPr>
          <p:nvPr>
            <p:custDataLst>
              <p:tags r:id="rId15"/>
            </p:custDataLst>
          </p:nvPr>
        </p:nvSpPr>
        <p:spPr bwMode="auto">
          <a:xfrm>
            <a:off x="6416316" y="548188"/>
            <a:ext cx="4295336"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eaLnBrk="0" hangingPunct="0">
              <a:defRPr>
                <a:solidFill>
                  <a:schemeClr val="tx1"/>
                </a:solidFill>
                <a:latin typeface="Calibri" panose="020F0502020204030204" pitchFamily="34" charset="0"/>
                <a:ea typeface="宋体" panose="02010600030101010101" pitchFamily="2" charset="-122"/>
              </a:defRPr>
            </a:lvl1pPr>
            <a:lvl2pPr marL="742950" indent="-285750" algn="l" eaLnBrk="0" hangingPunct="0">
              <a:defRPr>
                <a:solidFill>
                  <a:schemeClr val="tx1"/>
                </a:solidFill>
                <a:latin typeface="Calibri" panose="020F0502020204030204" pitchFamily="34" charset="0"/>
                <a:ea typeface="宋体" panose="02010600030101010101" pitchFamily="2" charset="-122"/>
              </a:defRPr>
            </a:lvl2pPr>
            <a:lvl3pPr marL="1143000" indent="-228600" algn="l" eaLnBrk="0" hangingPunct="0">
              <a:defRPr>
                <a:solidFill>
                  <a:schemeClr val="tx1"/>
                </a:solidFill>
                <a:latin typeface="Calibri" panose="020F0502020204030204" pitchFamily="34" charset="0"/>
                <a:ea typeface="宋体" panose="02010600030101010101" pitchFamily="2" charset="-122"/>
              </a:defRPr>
            </a:lvl3pPr>
            <a:lvl4pPr marL="1600200" indent="-228600" algn="l" eaLnBrk="0" hangingPunct="0">
              <a:defRPr>
                <a:solidFill>
                  <a:schemeClr val="tx1"/>
                </a:solidFill>
                <a:latin typeface="Calibri" panose="020F0502020204030204" pitchFamily="34" charset="0"/>
                <a:ea typeface="宋体" panose="02010600030101010101" pitchFamily="2" charset="-122"/>
              </a:defRPr>
            </a:lvl4pPr>
            <a:lvl5pPr marL="2057400" indent="-228600" algn="l"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800" dirty="0">
                <a:solidFill>
                  <a:schemeClr val="bg1"/>
                </a:solidFill>
                <a:latin typeface="Franklin Gothic Medium" panose="020B0603020102020204" pitchFamily="34" charset="0"/>
                <a:ea typeface="微软雅黑" panose="020B0503020204020204" pitchFamily="34" charset="-122"/>
              </a:rPr>
              <a:t>设计原理</a:t>
            </a:r>
            <a:endParaRPr lang="zh-CN" altLang="en-US" sz="2800" dirty="0">
              <a:solidFill>
                <a:schemeClr val="bg1"/>
              </a:solidFill>
              <a:latin typeface="Franklin Gothic Medium" panose="020B0603020102020204" pitchFamily="34" charset="0"/>
              <a:ea typeface="微软雅黑" panose="020B0503020204020204" pitchFamily="34" charset="-122"/>
            </a:endParaRPr>
          </a:p>
        </p:txBody>
      </p:sp>
      <p:sp>
        <p:nvSpPr>
          <p:cNvPr id="10" name="剪去单角的矩形 22"/>
          <p:cNvSpPr/>
          <p:nvPr>
            <p:custDataLst>
              <p:tags r:id="rId16"/>
            </p:custDataLst>
          </p:nvPr>
        </p:nvSpPr>
        <p:spPr>
          <a:xfrm>
            <a:off x="6486058" y="4950951"/>
            <a:ext cx="4225594" cy="635451"/>
          </a:xfrm>
          <a:custGeom>
            <a:avLst/>
            <a:gdLst>
              <a:gd name="connsiteX0" fmla="*/ 0 w 4648200"/>
              <a:gd name="connsiteY0" fmla="*/ 0 h 476250"/>
              <a:gd name="connsiteX1" fmla="*/ 4568823 w 4648200"/>
              <a:gd name="connsiteY1" fmla="*/ 0 h 476250"/>
              <a:gd name="connsiteX2" fmla="*/ 4648200 w 4648200"/>
              <a:gd name="connsiteY2" fmla="*/ 79377 h 476250"/>
              <a:gd name="connsiteX3" fmla="*/ 4648200 w 4648200"/>
              <a:gd name="connsiteY3" fmla="*/ 476250 h 476250"/>
              <a:gd name="connsiteX4" fmla="*/ 0 w 4648200"/>
              <a:gd name="connsiteY4" fmla="*/ 476250 h 476250"/>
              <a:gd name="connsiteX5" fmla="*/ 0 w 4648200"/>
              <a:gd name="connsiteY5" fmla="*/ 0 h 476250"/>
              <a:gd name="connsiteX0-1" fmla="*/ 0 w 4772025"/>
              <a:gd name="connsiteY0-2" fmla="*/ 0 h 476250"/>
              <a:gd name="connsiteX1-3" fmla="*/ 4568823 w 4772025"/>
              <a:gd name="connsiteY1-4" fmla="*/ 0 h 476250"/>
              <a:gd name="connsiteX2-5" fmla="*/ 4772025 w 4772025"/>
              <a:gd name="connsiteY2-6" fmla="*/ 241302 h 476250"/>
              <a:gd name="connsiteX3-7" fmla="*/ 4648200 w 4772025"/>
              <a:gd name="connsiteY3-8" fmla="*/ 476250 h 476250"/>
              <a:gd name="connsiteX4-9" fmla="*/ 0 w 4772025"/>
              <a:gd name="connsiteY4-10" fmla="*/ 476250 h 476250"/>
              <a:gd name="connsiteX5-11" fmla="*/ 0 w 4772025"/>
              <a:gd name="connsiteY5-12" fmla="*/ 0 h 476250"/>
              <a:gd name="connsiteX0-13" fmla="*/ 0 w 4767262"/>
              <a:gd name="connsiteY0-14" fmla="*/ 0 h 476250"/>
              <a:gd name="connsiteX1-15" fmla="*/ 4568823 w 4767262"/>
              <a:gd name="connsiteY1-16" fmla="*/ 0 h 476250"/>
              <a:gd name="connsiteX2-17" fmla="*/ 4767262 w 4767262"/>
              <a:gd name="connsiteY2-18" fmla="*/ 207964 h 476250"/>
              <a:gd name="connsiteX3-19" fmla="*/ 4648200 w 4767262"/>
              <a:gd name="connsiteY3-20" fmla="*/ 476250 h 476250"/>
              <a:gd name="connsiteX4-21" fmla="*/ 0 w 4767262"/>
              <a:gd name="connsiteY4-22" fmla="*/ 476250 h 476250"/>
              <a:gd name="connsiteX5-23" fmla="*/ 0 w 4767262"/>
              <a:gd name="connsiteY5-24" fmla="*/ 0 h 476250"/>
              <a:gd name="connsiteX0-25" fmla="*/ 0 w 4872037"/>
              <a:gd name="connsiteY0-26" fmla="*/ 0 h 476250"/>
              <a:gd name="connsiteX1-27" fmla="*/ 4568823 w 4872037"/>
              <a:gd name="connsiteY1-28" fmla="*/ 0 h 476250"/>
              <a:gd name="connsiteX2-29" fmla="*/ 4872037 w 4872037"/>
              <a:gd name="connsiteY2-30" fmla="*/ 231777 h 476250"/>
              <a:gd name="connsiteX3-31" fmla="*/ 4648200 w 4872037"/>
              <a:gd name="connsiteY3-32" fmla="*/ 476250 h 476250"/>
              <a:gd name="connsiteX4-33" fmla="*/ 0 w 4872037"/>
              <a:gd name="connsiteY4-34" fmla="*/ 476250 h 476250"/>
              <a:gd name="connsiteX5-35" fmla="*/ 0 w 4872037"/>
              <a:gd name="connsiteY5-36" fmla="*/ 0 h 476250"/>
              <a:gd name="connsiteX0-37" fmla="*/ 0 w 4872037"/>
              <a:gd name="connsiteY0-38" fmla="*/ 0 h 481012"/>
              <a:gd name="connsiteX1-39" fmla="*/ 4568823 w 4872037"/>
              <a:gd name="connsiteY1-40" fmla="*/ 0 h 481012"/>
              <a:gd name="connsiteX2-41" fmla="*/ 4872037 w 4872037"/>
              <a:gd name="connsiteY2-42" fmla="*/ 231777 h 481012"/>
              <a:gd name="connsiteX3-43" fmla="*/ 4586288 w 4872037"/>
              <a:gd name="connsiteY3-44" fmla="*/ 481012 h 481012"/>
              <a:gd name="connsiteX4-45" fmla="*/ 0 w 4872037"/>
              <a:gd name="connsiteY4-46" fmla="*/ 476250 h 481012"/>
              <a:gd name="connsiteX5-47" fmla="*/ 0 w 4872037"/>
              <a:gd name="connsiteY5-48" fmla="*/ 0 h 481012"/>
              <a:gd name="connsiteX0-49" fmla="*/ 0 w 4872037"/>
              <a:gd name="connsiteY0-50" fmla="*/ 0 h 485775"/>
              <a:gd name="connsiteX1-51" fmla="*/ 4568823 w 4872037"/>
              <a:gd name="connsiteY1-52" fmla="*/ 0 h 485775"/>
              <a:gd name="connsiteX2-53" fmla="*/ 4872037 w 4872037"/>
              <a:gd name="connsiteY2-54" fmla="*/ 231777 h 485775"/>
              <a:gd name="connsiteX3-55" fmla="*/ 4581525 w 4872037"/>
              <a:gd name="connsiteY3-56" fmla="*/ 485775 h 485775"/>
              <a:gd name="connsiteX4-57" fmla="*/ 0 w 4872037"/>
              <a:gd name="connsiteY4-58" fmla="*/ 476250 h 485775"/>
              <a:gd name="connsiteX5-59" fmla="*/ 0 w 4872037"/>
              <a:gd name="connsiteY5-60" fmla="*/ 0 h 485775"/>
              <a:gd name="connsiteX0-61" fmla="*/ 0 w 4872037"/>
              <a:gd name="connsiteY0-62" fmla="*/ 0 h 490538"/>
              <a:gd name="connsiteX1-63" fmla="*/ 4568823 w 4872037"/>
              <a:gd name="connsiteY1-64" fmla="*/ 0 h 490538"/>
              <a:gd name="connsiteX2-65" fmla="*/ 4872037 w 4872037"/>
              <a:gd name="connsiteY2-66" fmla="*/ 231777 h 490538"/>
              <a:gd name="connsiteX3-67" fmla="*/ 4567237 w 4872037"/>
              <a:gd name="connsiteY3-68" fmla="*/ 490538 h 490538"/>
              <a:gd name="connsiteX4-69" fmla="*/ 0 w 4872037"/>
              <a:gd name="connsiteY4-70" fmla="*/ 476250 h 490538"/>
              <a:gd name="connsiteX5-71" fmla="*/ 0 w 4872037"/>
              <a:gd name="connsiteY5-72" fmla="*/ 0 h 490538"/>
              <a:gd name="connsiteX0-73" fmla="*/ 0 w 4876800"/>
              <a:gd name="connsiteY0-74" fmla="*/ 0 h 490538"/>
              <a:gd name="connsiteX1-75" fmla="*/ 4568823 w 4876800"/>
              <a:gd name="connsiteY1-76" fmla="*/ 0 h 490538"/>
              <a:gd name="connsiteX2-77" fmla="*/ 4876800 w 4876800"/>
              <a:gd name="connsiteY2-78" fmla="*/ 236540 h 490538"/>
              <a:gd name="connsiteX3-79" fmla="*/ 4567237 w 4876800"/>
              <a:gd name="connsiteY3-80" fmla="*/ 490538 h 490538"/>
              <a:gd name="connsiteX4-81" fmla="*/ 0 w 4876800"/>
              <a:gd name="connsiteY4-82" fmla="*/ 476250 h 490538"/>
              <a:gd name="connsiteX5-83" fmla="*/ 0 w 4876800"/>
              <a:gd name="connsiteY5-84" fmla="*/ 0 h 49053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4876800" h="490538">
                <a:moveTo>
                  <a:pt x="0" y="0"/>
                </a:moveTo>
                <a:lnTo>
                  <a:pt x="4568823" y="0"/>
                </a:lnTo>
                <a:lnTo>
                  <a:pt x="4876800" y="236540"/>
                </a:lnTo>
                <a:lnTo>
                  <a:pt x="4567237" y="490538"/>
                </a:lnTo>
                <a:lnTo>
                  <a:pt x="0" y="476250"/>
                </a:lnTo>
                <a:lnTo>
                  <a:pt x="0" y="0"/>
                </a:lnTo>
                <a:close/>
              </a:path>
            </a:pathLst>
          </a:custGeom>
          <a:solidFill>
            <a:srgbClr val="2C5C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sp>
        <p:nvSpPr>
          <p:cNvPr id="18" name="六边形 17"/>
          <p:cNvSpPr/>
          <p:nvPr>
            <p:custDataLst>
              <p:tags r:id="rId17"/>
            </p:custDataLst>
          </p:nvPr>
        </p:nvSpPr>
        <p:spPr>
          <a:xfrm>
            <a:off x="5789211" y="4881880"/>
            <a:ext cx="891780" cy="768988"/>
          </a:xfrm>
          <a:prstGeom prst="hexagon">
            <a:avLst/>
          </a:prstGeom>
          <a:solidFill>
            <a:srgbClr val="2C5CA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sz="2800" dirty="0">
                <a:latin typeface="Impact" panose="020B0806030902050204" pitchFamily="34" charset="0"/>
              </a:rPr>
              <a:t>05</a:t>
            </a:r>
            <a:endParaRPr lang="zh-CN" altLang="en-US" sz="2800" dirty="0">
              <a:latin typeface="Impact" panose="020B0806030902050204" pitchFamily="34" charset="0"/>
            </a:endParaRPr>
          </a:p>
        </p:txBody>
      </p:sp>
      <p:sp>
        <p:nvSpPr>
          <p:cNvPr id="20" name="矩形 19"/>
          <p:cNvSpPr>
            <a:spLocks noChangeArrowheads="1"/>
          </p:cNvSpPr>
          <p:nvPr>
            <p:custDataLst>
              <p:tags r:id="rId18"/>
            </p:custDataLst>
          </p:nvPr>
        </p:nvSpPr>
        <p:spPr bwMode="auto">
          <a:xfrm>
            <a:off x="6416316" y="4996998"/>
            <a:ext cx="4295336"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eaLnBrk="0" hangingPunct="0">
              <a:defRPr>
                <a:solidFill>
                  <a:schemeClr val="tx1"/>
                </a:solidFill>
                <a:latin typeface="Calibri" panose="020F0502020204030204" pitchFamily="34" charset="0"/>
                <a:ea typeface="宋体" panose="02010600030101010101" pitchFamily="2" charset="-122"/>
              </a:defRPr>
            </a:lvl1pPr>
            <a:lvl2pPr marL="742950" indent="-285750" algn="l" eaLnBrk="0" hangingPunct="0">
              <a:defRPr>
                <a:solidFill>
                  <a:schemeClr val="tx1"/>
                </a:solidFill>
                <a:latin typeface="Calibri" panose="020F0502020204030204" pitchFamily="34" charset="0"/>
                <a:ea typeface="宋体" panose="02010600030101010101" pitchFamily="2" charset="-122"/>
              </a:defRPr>
            </a:lvl2pPr>
            <a:lvl3pPr marL="1143000" indent="-228600" algn="l" eaLnBrk="0" hangingPunct="0">
              <a:defRPr>
                <a:solidFill>
                  <a:schemeClr val="tx1"/>
                </a:solidFill>
                <a:latin typeface="Calibri" panose="020F0502020204030204" pitchFamily="34" charset="0"/>
                <a:ea typeface="宋体" panose="02010600030101010101" pitchFamily="2" charset="-122"/>
              </a:defRPr>
            </a:lvl3pPr>
            <a:lvl4pPr marL="1600200" indent="-228600" algn="l" eaLnBrk="0" hangingPunct="0">
              <a:defRPr>
                <a:solidFill>
                  <a:schemeClr val="tx1"/>
                </a:solidFill>
                <a:latin typeface="Calibri" panose="020F0502020204030204" pitchFamily="34" charset="0"/>
                <a:ea typeface="宋体" panose="02010600030101010101" pitchFamily="2" charset="-122"/>
              </a:defRPr>
            </a:lvl4pPr>
            <a:lvl5pPr marL="2057400" indent="-228600" algn="l"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800" dirty="0">
                <a:solidFill>
                  <a:schemeClr val="bg1"/>
                </a:solidFill>
                <a:latin typeface="Franklin Gothic Medium" panose="020B0603020102020204" pitchFamily="34" charset="0"/>
                <a:ea typeface="微软雅黑" panose="020B0503020204020204" pitchFamily="34" charset="-122"/>
              </a:rPr>
              <a:t>帧同步</a:t>
            </a:r>
            <a:endParaRPr lang="zh-CN" altLang="en-US" sz="2800" dirty="0">
              <a:solidFill>
                <a:schemeClr val="bg1"/>
              </a:solidFill>
              <a:latin typeface="Franklin Gothic Medium" panose="020B0603020102020204" pitchFamily="34" charset="0"/>
              <a:ea typeface="微软雅黑" panose="020B0503020204020204" pitchFamily="34" charset="-122"/>
            </a:endParaRPr>
          </a:p>
        </p:txBody>
      </p:sp>
      <p:sp>
        <p:nvSpPr>
          <p:cNvPr id="22" name="剪去单角的矩形 22"/>
          <p:cNvSpPr/>
          <p:nvPr>
            <p:custDataLst>
              <p:tags r:id="rId19"/>
            </p:custDataLst>
          </p:nvPr>
        </p:nvSpPr>
        <p:spPr>
          <a:xfrm>
            <a:off x="6509082" y="1606509"/>
            <a:ext cx="4225593" cy="635451"/>
          </a:xfrm>
          <a:custGeom>
            <a:avLst/>
            <a:gdLst>
              <a:gd name="connsiteX0" fmla="*/ 0 w 4648200"/>
              <a:gd name="connsiteY0" fmla="*/ 0 h 476250"/>
              <a:gd name="connsiteX1" fmla="*/ 4568823 w 4648200"/>
              <a:gd name="connsiteY1" fmla="*/ 0 h 476250"/>
              <a:gd name="connsiteX2" fmla="*/ 4648200 w 4648200"/>
              <a:gd name="connsiteY2" fmla="*/ 79377 h 476250"/>
              <a:gd name="connsiteX3" fmla="*/ 4648200 w 4648200"/>
              <a:gd name="connsiteY3" fmla="*/ 476250 h 476250"/>
              <a:gd name="connsiteX4" fmla="*/ 0 w 4648200"/>
              <a:gd name="connsiteY4" fmla="*/ 476250 h 476250"/>
              <a:gd name="connsiteX5" fmla="*/ 0 w 4648200"/>
              <a:gd name="connsiteY5" fmla="*/ 0 h 476250"/>
              <a:gd name="connsiteX0-1" fmla="*/ 0 w 4772025"/>
              <a:gd name="connsiteY0-2" fmla="*/ 0 h 476250"/>
              <a:gd name="connsiteX1-3" fmla="*/ 4568823 w 4772025"/>
              <a:gd name="connsiteY1-4" fmla="*/ 0 h 476250"/>
              <a:gd name="connsiteX2-5" fmla="*/ 4772025 w 4772025"/>
              <a:gd name="connsiteY2-6" fmla="*/ 241302 h 476250"/>
              <a:gd name="connsiteX3-7" fmla="*/ 4648200 w 4772025"/>
              <a:gd name="connsiteY3-8" fmla="*/ 476250 h 476250"/>
              <a:gd name="connsiteX4-9" fmla="*/ 0 w 4772025"/>
              <a:gd name="connsiteY4-10" fmla="*/ 476250 h 476250"/>
              <a:gd name="connsiteX5-11" fmla="*/ 0 w 4772025"/>
              <a:gd name="connsiteY5-12" fmla="*/ 0 h 476250"/>
              <a:gd name="connsiteX0-13" fmla="*/ 0 w 4767262"/>
              <a:gd name="connsiteY0-14" fmla="*/ 0 h 476250"/>
              <a:gd name="connsiteX1-15" fmla="*/ 4568823 w 4767262"/>
              <a:gd name="connsiteY1-16" fmla="*/ 0 h 476250"/>
              <a:gd name="connsiteX2-17" fmla="*/ 4767262 w 4767262"/>
              <a:gd name="connsiteY2-18" fmla="*/ 207964 h 476250"/>
              <a:gd name="connsiteX3-19" fmla="*/ 4648200 w 4767262"/>
              <a:gd name="connsiteY3-20" fmla="*/ 476250 h 476250"/>
              <a:gd name="connsiteX4-21" fmla="*/ 0 w 4767262"/>
              <a:gd name="connsiteY4-22" fmla="*/ 476250 h 476250"/>
              <a:gd name="connsiteX5-23" fmla="*/ 0 w 4767262"/>
              <a:gd name="connsiteY5-24" fmla="*/ 0 h 476250"/>
              <a:gd name="connsiteX0-25" fmla="*/ 0 w 4872037"/>
              <a:gd name="connsiteY0-26" fmla="*/ 0 h 476250"/>
              <a:gd name="connsiteX1-27" fmla="*/ 4568823 w 4872037"/>
              <a:gd name="connsiteY1-28" fmla="*/ 0 h 476250"/>
              <a:gd name="connsiteX2-29" fmla="*/ 4872037 w 4872037"/>
              <a:gd name="connsiteY2-30" fmla="*/ 231777 h 476250"/>
              <a:gd name="connsiteX3-31" fmla="*/ 4648200 w 4872037"/>
              <a:gd name="connsiteY3-32" fmla="*/ 476250 h 476250"/>
              <a:gd name="connsiteX4-33" fmla="*/ 0 w 4872037"/>
              <a:gd name="connsiteY4-34" fmla="*/ 476250 h 476250"/>
              <a:gd name="connsiteX5-35" fmla="*/ 0 w 4872037"/>
              <a:gd name="connsiteY5-36" fmla="*/ 0 h 476250"/>
              <a:gd name="connsiteX0-37" fmla="*/ 0 w 4872037"/>
              <a:gd name="connsiteY0-38" fmla="*/ 0 h 481012"/>
              <a:gd name="connsiteX1-39" fmla="*/ 4568823 w 4872037"/>
              <a:gd name="connsiteY1-40" fmla="*/ 0 h 481012"/>
              <a:gd name="connsiteX2-41" fmla="*/ 4872037 w 4872037"/>
              <a:gd name="connsiteY2-42" fmla="*/ 231777 h 481012"/>
              <a:gd name="connsiteX3-43" fmla="*/ 4586288 w 4872037"/>
              <a:gd name="connsiteY3-44" fmla="*/ 481012 h 481012"/>
              <a:gd name="connsiteX4-45" fmla="*/ 0 w 4872037"/>
              <a:gd name="connsiteY4-46" fmla="*/ 476250 h 481012"/>
              <a:gd name="connsiteX5-47" fmla="*/ 0 w 4872037"/>
              <a:gd name="connsiteY5-48" fmla="*/ 0 h 481012"/>
              <a:gd name="connsiteX0-49" fmla="*/ 0 w 4872037"/>
              <a:gd name="connsiteY0-50" fmla="*/ 0 h 485775"/>
              <a:gd name="connsiteX1-51" fmla="*/ 4568823 w 4872037"/>
              <a:gd name="connsiteY1-52" fmla="*/ 0 h 485775"/>
              <a:gd name="connsiteX2-53" fmla="*/ 4872037 w 4872037"/>
              <a:gd name="connsiteY2-54" fmla="*/ 231777 h 485775"/>
              <a:gd name="connsiteX3-55" fmla="*/ 4581525 w 4872037"/>
              <a:gd name="connsiteY3-56" fmla="*/ 485775 h 485775"/>
              <a:gd name="connsiteX4-57" fmla="*/ 0 w 4872037"/>
              <a:gd name="connsiteY4-58" fmla="*/ 476250 h 485775"/>
              <a:gd name="connsiteX5-59" fmla="*/ 0 w 4872037"/>
              <a:gd name="connsiteY5-60" fmla="*/ 0 h 485775"/>
              <a:gd name="connsiteX0-61" fmla="*/ 0 w 4872037"/>
              <a:gd name="connsiteY0-62" fmla="*/ 0 h 490538"/>
              <a:gd name="connsiteX1-63" fmla="*/ 4568823 w 4872037"/>
              <a:gd name="connsiteY1-64" fmla="*/ 0 h 490538"/>
              <a:gd name="connsiteX2-65" fmla="*/ 4872037 w 4872037"/>
              <a:gd name="connsiteY2-66" fmla="*/ 231777 h 490538"/>
              <a:gd name="connsiteX3-67" fmla="*/ 4567237 w 4872037"/>
              <a:gd name="connsiteY3-68" fmla="*/ 490538 h 490538"/>
              <a:gd name="connsiteX4-69" fmla="*/ 0 w 4872037"/>
              <a:gd name="connsiteY4-70" fmla="*/ 476250 h 490538"/>
              <a:gd name="connsiteX5-71" fmla="*/ 0 w 4872037"/>
              <a:gd name="connsiteY5-72" fmla="*/ 0 h 490538"/>
              <a:gd name="connsiteX0-73" fmla="*/ 0 w 4876800"/>
              <a:gd name="connsiteY0-74" fmla="*/ 0 h 490538"/>
              <a:gd name="connsiteX1-75" fmla="*/ 4568823 w 4876800"/>
              <a:gd name="connsiteY1-76" fmla="*/ 0 h 490538"/>
              <a:gd name="connsiteX2-77" fmla="*/ 4876800 w 4876800"/>
              <a:gd name="connsiteY2-78" fmla="*/ 236540 h 490538"/>
              <a:gd name="connsiteX3-79" fmla="*/ 4567237 w 4876800"/>
              <a:gd name="connsiteY3-80" fmla="*/ 490538 h 490538"/>
              <a:gd name="connsiteX4-81" fmla="*/ 0 w 4876800"/>
              <a:gd name="connsiteY4-82" fmla="*/ 476250 h 490538"/>
              <a:gd name="connsiteX5-83" fmla="*/ 0 w 4876800"/>
              <a:gd name="connsiteY5-84" fmla="*/ 0 h 49053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4876800" h="490538">
                <a:moveTo>
                  <a:pt x="0" y="0"/>
                </a:moveTo>
                <a:lnTo>
                  <a:pt x="4568823" y="0"/>
                </a:lnTo>
                <a:lnTo>
                  <a:pt x="4876800" y="236540"/>
                </a:lnTo>
                <a:lnTo>
                  <a:pt x="4567237" y="490538"/>
                </a:lnTo>
                <a:lnTo>
                  <a:pt x="0" y="476250"/>
                </a:lnTo>
                <a:lnTo>
                  <a:pt x="0" y="0"/>
                </a:lnTo>
                <a:close/>
              </a:path>
            </a:pathLst>
          </a:cu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lgn="l" eaLnBrk="0" hangingPunct="0">
              <a:defRPr>
                <a:solidFill>
                  <a:schemeClr val="tx1"/>
                </a:solidFill>
                <a:latin typeface="Calibri" panose="020F0502020204030204" pitchFamily="34" charset="0"/>
                <a:ea typeface="宋体" panose="02010600030101010101" pitchFamily="2" charset="-122"/>
              </a:defRPr>
            </a:lvl1pPr>
            <a:lvl2pPr marL="742950" indent="-285750" algn="l" eaLnBrk="0" hangingPunct="0">
              <a:defRPr>
                <a:solidFill>
                  <a:schemeClr val="tx1"/>
                </a:solidFill>
                <a:latin typeface="Calibri" panose="020F0502020204030204" pitchFamily="34" charset="0"/>
                <a:ea typeface="宋体" panose="02010600030101010101" pitchFamily="2" charset="-122"/>
              </a:defRPr>
            </a:lvl2pPr>
            <a:lvl3pPr marL="1143000" indent="-228600" algn="l" eaLnBrk="0" hangingPunct="0">
              <a:defRPr>
                <a:solidFill>
                  <a:schemeClr val="tx1"/>
                </a:solidFill>
                <a:latin typeface="Calibri" panose="020F0502020204030204" pitchFamily="34" charset="0"/>
                <a:ea typeface="宋体" panose="02010600030101010101" pitchFamily="2" charset="-122"/>
              </a:defRPr>
            </a:lvl3pPr>
            <a:lvl4pPr marL="1600200" indent="-228600" algn="l" eaLnBrk="0" hangingPunct="0">
              <a:defRPr>
                <a:solidFill>
                  <a:schemeClr val="tx1"/>
                </a:solidFill>
                <a:latin typeface="Calibri" panose="020F0502020204030204" pitchFamily="34" charset="0"/>
                <a:ea typeface="宋体" panose="02010600030101010101" pitchFamily="2" charset="-122"/>
              </a:defRPr>
            </a:lvl4pPr>
            <a:lvl5pPr marL="2057400" indent="-228600" algn="l"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800" dirty="0">
                <a:solidFill>
                  <a:schemeClr val="bg1"/>
                </a:solidFill>
                <a:latin typeface="Franklin Gothic Medium" panose="020B0603020102020204" pitchFamily="34" charset="0"/>
                <a:ea typeface="微软雅黑" panose="020B0503020204020204" pitchFamily="34" charset="-122"/>
              </a:rPr>
              <a:t>CRC</a:t>
            </a:r>
            <a:r>
              <a:rPr lang="zh-CN" altLang="en-US" sz="2800" dirty="0">
                <a:solidFill>
                  <a:schemeClr val="bg1"/>
                </a:solidFill>
                <a:latin typeface="Franklin Gothic Medium" panose="020B0603020102020204" pitchFamily="34" charset="0"/>
                <a:ea typeface="微软雅黑" panose="020B0503020204020204" pitchFamily="34" charset="-122"/>
              </a:rPr>
              <a:t>模块</a:t>
            </a:r>
            <a:endParaRPr lang="zh-CN" altLang="en-US" sz="2800" dirty="0">
              <a:solidFill>
                <a:schemeClr val="bg1"/>
              </a:solidFill>
              <a:latin typeface="Franklin Gothic Medium" panose="020B0603020102020204" pitchFamily="34" charset="0"/>
              <a:ea typeface="微软雅黑" panose="020B0503020204020204" pitchFamily="34" charset="-122"/>
            </a:endParaRPr>
          </a:p>
        </p:txBody>
      </p:sp>
      <p:sp>
        <p:nvSpPr>
          <p:cNvPr id="24" name="六边形 23"/>
          <p:cNvSpPr/>
          <p:nvPr>
            <p:custDataLst>
              <p:tags r:id="rId20"/>
            </p:custDataLst>
          </p:nvPr>
        </p:nvSpPr>
        <p:spPr>
          <a:xfrm>
            <a:off x="5812235" y="1540508"/>
            <a:ext cx="891779" cy="768987"/>
          </a:xfrm>
          <a:prstGeom prst="hexagon">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sz="2800" dirty="0">
                <a:latin typeface="Impact" panose="020B0806030902050204" pitchFamily="34" charset="0"/>
              </a:rPr>
              <a:t>02</a:t>
            </a:r>
            <a:endParaRPr lang="zh-CN" altLang="en-US" sz="2800" dirty="0">
              <a:latin typeface="Impact" panose="020B0806030902050204" pitchFamily="34" charset="0"/>
            </a:endParaRPr>
          </a:p>
        </p:txBody>
      </p:sp>
      <p:sp>
        <p:nvSpPr>
          <p:cNvPr id="25" name="剪去单角的矩形 22"/>
          <p:cNvSpPr/>
          <p:nvPr>
            <p:custDataLst>
              <p:tags r:id="rId21"/>
            </p:custDataLst>
          </p:nvPr>
        </p:nvSpPr>
        <p:spPr>
          <a:xfrm>
            <a:off x="6509082" y="6055319"/>
            <a:ext cx="4225593" cy="635451"/>
          </a:xfrm>
          <a:custGeom>
            <a:avLst/>
            <a:gdLst>
              <a:gd name="connsiteX0" fmla="*/ 0 w 4648200"/>
              <a:gd name="connsiteY0" fmla="*/ 0 h 476250"/>
              <a:gd name="connsiteX1" fmla="*/ 4568823 w 4648200"/>
              <a:gd name="connsiteY1" fmla="*/ 0 h 476250"/>
              <a:gd name="connsiteX2" fmla="*/ 4648200 w 4648200"/>
              <a:gd name="connsiteY2" fmla="*/ 79377 h 476250"/>
              <a:gd name="connsiteX3" fmla="*/ 4648200 w 4648200"/>
              <a:gd name="connsiteY3" fmla="*/ 476250 h 476250"/>
              <a:gd name="connsiteX4" fmla="*/ 0 w 4648200"/>
              <a:gd name="connsiteY4" fmla="*/ 476250 h 476250"/>
              <a:gd name="connsiteX5" fmla="*/ 0 w 4648200"/>
              <a:gd name="connsiteY5" fmla="*/ 0 h 476250"/>
              <a:gd name="connsiteX0-1" fmla="*/ 0 w 4772025"/>
              <a:gd name="connsiteY0-2" fmla="*/ 0 h 476250"/>
              <a:gd name="connsiteX1-3" fmla="*/ 4568823 w 4772025"/>
              <a:gd name="connsiteY1-4" fmla="*/ 0 h 476250"/>
              <a:gd name="connsiteX2-5" fmla="*/ 4772025 w 4772025"/>
              <a:gd name="connsiteY2-6" fmla="*/ 241302 h 476250"/>
              <a:gd name="connsiteX3-7" fmla="*/ 4648200 w 4772025"/>
              <a:gd name="connsiteY3-8" fmla="*/ 476250 h 476250"/>
              <a:gd name="connsiteX4-9" fmla="*/ 0 w 4772025"/>
              <a:gd name="connsiteY4-10" fmla="*/ 476250 h 476250"/>
              <a:gd name="connsiteX5-11" fmla="*/ 0 w 4772025"/>
              <a:gd name="connsiteY5-12" fmla="*/ 0 h 476250"/>
              <a:gd name="connsiteX0-13" fmla="*/ 0 w 4767262"/>
              <a:gd name="connsiteY0-14" fmla="*/ 0 h 476250"/>
              <a:gd name="connsiteX1-15" fmla="*/ 4568823 w 4767262"/>
              <a:gd name="connsiteY1-16" fmla="*/ 0 h 476250"/>
              <a:gd name="connsiteX2-17" fmla="*/ 4767262 w 4767262"/>
              <a:gd name="connsiteY2-18" fmla="*/ 207964 h 476250"/>
              <a:gd name="connsiteX3-19" fmla="*/ 4648200 w 4767262"/>
              <a:gd name="connsiteY3-20" fmla="*/ 476250 h 476250"/>
              <a:gd name="connsiteX4-21" fmla="*/ 0 w 4767262"/>
              <a:gd name="connsiteY4-22" fmla="*/ 476250 h 476250"/>
              <a:gd name="connsiteX5-23" fmla="*/ 0 w 4767262"/>
              <a:gd name="connsiteY5-24" fmla="*/ 0 h 476250"/>
              <a:gd name="connsiteX0-25" fmla="*/ 0 w 4872037"/>
              <a:gd name="connsiteY0-26" fmla="*/ 0 h 476250"/>
              <a:gd name="connsiteX1-27" fmla="*/ 4568823 w 4872037"/>
              <a:gd name="connsiteY1-28" fmla="*/ 0 h 476250"/>
              <a:gd name="connsiteX2-29" fmla="*/ 4872037 w 4872037"/>
              <a:gd name="connsiteY2-30" fmla="*/ 231777 h 476250"/>
              <a:gd name="connsiteX3-31" fmla="*/ 4648200 w 4872037"/>
              <a:gd name="connsiteY3-32" fmla="*/ 476250 h 476250"/>
              <a:gd name="connsiteX4-33" fmla="*/ 0 w 4872037"/>
              <a:gd name="connsiteY4-34" fmla="*/ 476250 h 476250"/>
              <a:gd name="connsiteX5-35" fmla="*/ 0 w 4872037"/>
              <a:gd name="connsiteY5-36" fmla="*/ 0 h 476250"/>
              <a:gd name="connsiteX0-37" fmla="*/ 0 w 4872037"/>
              <a:gd name="connsiteY0-38" fmla="*/ 0 h 481012"/>
              <a:gd name="connsiteX1-39" fmla="*/ 4568823 w 4872037"/>
              <a:gd name="connsiteY1-40" fmla="*/ 0 h 481012"/>
              <a:gd name="connsiteX2-41" fmla="*/ 4872037 w 4872037"/>
              <a:gd name="connsiteY2-42" fmla="*/ 231777 h 481012"/>
              <a:gd name="connsiteX3-43" fmla="*/ 4586288 w 4872037"/>
              <a:gd name="connsiteY3-44" fmla="*/ 481012 h 481012"/>
              <a:gd name="connsiteX4-45" fmla="*/ 0 w 4872037"/>
              <a:gd name="connsiteY4-46" fmla="*/ 476250 h 481012"/>
              <a:gd name="connsiteX5-47" fmla="*/ 0 w 4872037"/>
              <a:gd name="connsiteY5-48" fmla="*/ 0 h 481012"/>
              <a:gd name="connsiteX0-49" fmla="*/ 0 w 4872037"/>
              <a:gd name="connsiteY0-50" fmla="*/ 0 h 485775"/>
              <a:gd name="connsiteX1-51" fmla="*/ 4568823 w 4872037"/>
              <a:gd name="connsiteY1-52" fmla="*/ 0 h 485775"/>
              <a:gd name="connsiteX2-53" fmla="*/ 4872037 w 4872037"/>
              <a:gd name="connsiteY2-54" fmla="*/ 231777 h 485775"/>
              <a:gd name="connsiteX3-55" fmla="*/ 4581525 w 4872037"/>
              <a:gd name="connsiteY3-56" fmla="*/ 485775 h 485775"/>
              <a:gd name="connsiteX4-57" fmla="*/ 0 w 4872037"/>
              <a:gd name="connsiteY4-58" fmla="*/ 476250 h 485775"/>
              <a:gd name="connsiteX5-59" fmla="*/ 0 w 4872037"/>
              <a:gd name="connsiteY5-60" fmla="*/ 0 h 485775"/>
              <a:gd name="connsiteX0-61" fmla="*/ 0 w 4872037"/>
              <a:gd name="connsiteY0-62" fmla="*/ 0 h 490538"/>
              <a:gd name="connsiteX1-63" fmla="*/ 4568823 w 4872037"/>
              <a:gd name="connsiteY1-64" fmla="*/ 0 h 490538"/>
              <a:gd name="connsiteX2-65" fmla="*/ 4872037 w 4872037"/>
              <a:gd name="connsiteY2-66" fmla="*/ 231777 h 490538"/>
              <a:gd name="connsiteX3-67" fmla="*/ 4567237 w 4872037"/>
              <a:gd name="connsiteY3-68" fmla="*/ 490538 h 490538"/>
              <a:gd name="connsiteX4-69" fmla="*/ 0 w 4872037"/>
              <a:gd name="connsiteY4-70" fmla="*/ 476250 h 490538"/>
              <a:gd name="connsiteX5-71" fmla="*/ 0 w 4872037"/>
              <a:gd name="connsiteY5-72" fmla="*/ 0 h 490538"/>
              <a:gd name="connsiteX0-73" fmla="*/ 0 w 4876800"/>
              <a:gd name="connsiteY0-74" fmla="*/ 0 h 490538"/>
              <a:gd name="connsiteX1-75" fmla="*/ 4568823 w 4876800"/>
              <a:gd name="connsiteY1-76" fmla="*/ 0 h 490538"/>
              <a:gd name="connsiteX2-77" fmla="*/ 4876800 w 4876800"/>
              <a:gd name="connsiteY2-78" fmla="*/ 236540 h 490538"/>
              <a:gd name="connsiteX3-79" fmla="*/ 4567237 w 4876800"/>
              <a:gd name="connsiteY3-80" fmla="*/ 490538 h 490538"/>
              <a:gd name="connsiteX4-81" fmla="*/ 0 w 4876800"/>
              <a:gd name="connsiteY4-82" fmla="*/ 476250 h 490538"/>
              <a:gd name="connsiteX5-83" fmla="*/ 0 w 4876800"/>
              <a:gd name="connsiteY5-84" fmla="*/ 0 h 49053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4876800" h="490538">
                <a:moveTo>
                  <a:pt x="0" y="0"/>
                </a:moveTo>
                <a:lnTo>
                  <a:pt x="4568823" y="0"/>
                </a:lnTo>
                <a:lnTo>
                  <a:pt x="4876800" y="236540"/>
                </a:lnTo>
                <a:lnTo>
                  <a:pt x="4567237" y="490538"/>
                </a:lnTo>
                <a:lnTo>
                  <a:pt x="0" y="476250"/>
                </a:lnTo>
                <a:lnTo>
                  <a:pt x="0" y="0"/>
                </a:lnTo>
                <a:close/>
              </a:path>
            </a:pathLst>
          </a:cu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lgn="l" eaLnBrk="0" hangingPunct="0">
              <a:defRPr>
                <a:solidFill>
                  <a:schemeClr val="tx1"/>
                </a:solidFill>
                <a:latin typeface="Calibri" panose="020F0502020204030204" pitchFamily="34" charset="0"/>
                <a:ea typeface="宋体" panose="02010600030101010101" pitchFamily="2" charset="-122"/>
              </a:defRPr>
            </a:lvl1pPr>
            <a:lvl2pPr marL="742950" indent="-285750" algn="l" eaLnBrk="0" hangingPunct="0">
              <a:defRPr>
                <a:solidFill>
                  <a:schemeClr val="tx1"/>
                </a:solidFill>
                <a:latin typeface="Calibri" panose="020F0502020204030204" pitchFamily="34" charset="0"/>
                <a:ea typeface="宋体" panose="02010600030101010101" pitchFamily="2" charset="-122"/>
              </a:defRPr>
            </a:lvl2pPr>
            <a:lvl3pPr marL="1143000" indent="-228600" algn="l" eaLnBrk="0" hangingPunct="0">
              <a:defRPr>
                <a:solidFill>
                  <a:schemeClr val="tx1"/>
                </a:solidFill>
                <a:latin typeface="Calibri" panose="020F0502020204030204" pitchFamily="34" charset="0"/>
                <a:ea typeface="宋体" panose="02010600030101010101" pitchFamily="2" charset="-122"/>
              </a:defRPr>
            </a:lvl3pPr>
            <a:lvl4pPr marL="1600200" indent="-228600" algn="l" eaLnBrk="0" hangingPunct="0">
              <a:defRPr>
                <a:solidFill>
                  <a:schemeClr val="tx1"/>
                </a:solidFill>
                <a:latin typeface="Calibri" panose="020F0502020204030204" pitchFamily="34" charset="0"/>
                <a:ea typeface="宋体" panose="02010600030101010101" pitchFamily="2" charset="-122"/>
              </a:defRPr>
            </a:lvl4pPr>
            <a:lvl5pPr marL="2057400" indent="-228600" algn="l"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2800" dirty="0">
                <a:solidFill>
                  <a:schemeClr val="bg1"/>
                </a:solidFill>
                <a:latin typeface="Franklin Gothic Medium" panose="020B0603020102020204" pitchFamily="34" charset="0"/>
                <a:ea typeface="微软雅黑" panose="020B0503020204020204" pitchFamily="34" charset="-122"/>
              </a:rPr>
              <a:t>抽样判决</a:t>
            </a:r>
            <a:endParaRPr lang="zh-CN" altLang="en-US" sz="2800" dirty="0">
              <a:solidFill>
                <a:schemeClr val="bg1"/>
              </a:solidFill>
              <a:latin typeface="Franklin Gothic Medium" panose="020B0603020102020204" pitchFamily="34" charset="0"/>
              <a:ea typeface="微软雅黑" panose="020B0503020204020204" pitchFamily="34" charset="-122"/>
            </a:endParaRPr>
          </a:p>
        </p:txBody>
      </p:sp>
      <p:sp>
        <p:nvSpPr>
          <p:cNvPr id="26" name="六边形 25"/>
          <p:cNvSpPr/>
          <p:nvPr>
            <p:custDataLst>
              <p:tags r:id="rId22"/>
            </p:custDataLst>
          </p:nvPr>
        </p:nvSpPr>
        <p:spPr>
          <a:xfrm>
            <a:off x="5812235" y="5989318"/>
            <a:ext cx="891779" cy="768987"/>
          </a:xfrm>
          <a:prstGeom prst="hexagon">
            <a:avLst/>
          </a:prstGeom>
          <a:solidFill>
            <a:srgbClr val="A6A6A6"/>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altLang="zh-CN" sz="2800" dirty="0">
                <a:latin typeface="Impact" panose="020B0806030902050204" pitchFamily="34" charset="0"/>
              </a:rPr>
              <a:t>06</a:t>
            </a:r>
            <a:endParaRPr lang="zh-CN" altLang="en-US" sz="2800" dirty="0">
              <a:latin typeface="Impact" panose="020B0806030902050204" pitchFamily="34" charset="0"/>
            </a:endParaRPr>
          </a:p>
        </p:txBody>
      </p:sp>
    </p:spTree>
  </p:cSld>
  <p:clrMapOvr>
    <a:masterClrMapping/>
  </p:clrMapOvr>
  <p:transition spd="med" advTm="1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500"/>
                                        <p:tgtEl>
                                          <p:spTgt spid="19"/>
                                        </p:tgtEl>
                                      </p:cBhvr>
                                    </p:animEffect>
                                  </p:childTnLst>
                                </p:cTn>
                              </p:par>
                            </p:childTnLst>
                          </p:cTn>
                        </p:par>
                        <p:par>
                          <p:cTn id="14" fill="hold">
                            <p:stCondLst>
                              <p:cond delay="1000"/>
                            </p:stCondLst>
                            <p:childTnLst>
                              <p:par>
                                <p:cTn id="15" presetID="2" presetClass="entr" presetSubtype="1"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ppt_x"/>
                                          </p:val>
                                        </p:tav>
                                        <p:tav tm="100000">
                                          <p:val>
                                            <p:strVal val="#ppt_x"/>
                                          </p:val>
                                        </p:tav>
                                      </p:tavLst>
                                    </p:anim>
                                    <p:anim calcmode="lin" valueType="num">
                                      <p:cBhvr additive="base">
                                        <p:cTn id="18" dur="500" fill="hold"/>
                                        <p:tgtEl>
                                          <p:spTgt spid="21"/>
                                        </p:tgtEl>
                                        <p:attrNameLst>
                                          <p:attrName>ppt_y</p:attrName>
                                        </p:attrNameLst>
                                      </p:cBhvr>
                                      <p:tavLst>
                                        <p:tav tm="0">
                                          <p:val>
                                            <p:strVal val="0-#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fill="hold"/>
                                        <p:tgtEl>
                                          <p:spTgt spid="23"/>
                                        </p:tgtEl>
                                        <p:attrNameLst>
                                          <p:attrName>ppt_x</p:attrName>
                                        </p:attrNameLst>
                                      </p:cBhvr>
                                      <p:tavLst>
                                        <p:tav tm="0">
                                          <p:val>
                                            <p:strVal val="#ppt_x"/>
                                          </p:val>
                                        </p:tav>
                                        <p:tav tm="100000">
                                          <p:val>
                                            <p:strVal val="#ppt_x"/>
                                          </p:val>
                                        </p:tav>
                                      </p:tavLst>
                                    </p:anim>
                                    <p:anim calcmode="lin" valueType="num">
                                      <p:cBhvr additive="base">
                                        <p:cTn id="22" dur="500" fill="hold"/>
                                        <p:tgtEl>
                                          <p:spTgt spid="23"/>
                                        </p:tgtEl>
                                        <p:attrNameLst>
                                          <p:attrName>ppt_y</p:attrName>
                                        </p:attrNameLst>
                                      </p:cBhvr>
                                      <p:tavLst>
                                        <p:tav tm="0">
                                          <p:val>
                                            <p:strVal val="1+#ppt_h/2"/>
                                          </p:val>
                                        </p:tav>
                                        <p:tav tm="100000">
                                          <p:val>
                                            <p:strVal val="#ppt_y"/>
                                          </p:val>
                                        </p:tav>
                                      </p:tavLst>
                                    </p:anim>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wipe(left)">
                                      <p:cBhvr>
                                        <p:cTn id="26" dur="500"/>
                                        <p:tgtEl>
                                          <p:spTgt spid="46"/>
                                        </p:tgtEl>
                                      </p:cBhvr>
                                    </p:animEffect>
                                  </p:childTnLst>
                                </p:cTn>
                              </p:par>
                            </p:childTnLst>
                          </p:cTn>
                        </p:par>
                        <p:par>
                          <p:cTn id="27" fill="hold">
                            <p:stCondLst>
                              <p:cond delay="2000"/>
                            </p:stCondLst>
                            <p:childTnLst>
                              <p:par>
                                <p:cTn id="28" presetID="2" presetClass="entr" presetSubtype="1" fill="hold" grpId="0" nodeType="afterEffect">
                                  <p:stCondLst>
                                    <p:cond delay="0"/>
                                  </p:stCondLst>
                                  <p:childTnLst>
                                    <p:set>
                                      <p:cBhvr>
                                        <p:cTn id="29" dur="1" fill="hold">
                                          <p:stCondLst>
                                            <p:cond delay="0"/>
                                          </p:stCondLst>
                                        </p:cTn>
                                        <p:tgtEl>
                                          <p:spTgt spid="54"/>
                                        </p:tgtEl>
                                        <p:attrNameLst>
                                          <p:attrName>style.visibility</p:attrName>
                                        </p:attrNameLst>
                                      </p:cBhvr>
                                      <p:to>
                                        <p:strVal val="visible"/>
                                      </p:to>
                                    </p:set>
                                    <p:anim calcmode="lin" valueType="num">
                                      <p:cBhvr additive="base">
                                        <p:cTn id="30" dur="500" fill="hold"/>
                                        <p:tgtEl>
                                          <p:spTgt spid="54"/>
                                        </p:tgtEl>
                                        <p:attrNameLst>
                                          <p:attrName>ppt_x</p:attrName>
                                        </p:attrNameLst>
                                      </p:cBhvr>
                                      <p:tavLst>
                                        <p:tav tm="0">
                                          <p:val>
                                            <p:strVal val="#ppt_x"/>
                                          </p:val>
                                        </p:tav>
                                        <p:tav tm="100000">
                                          <p:val>
                                            <p:strVal val="#ppt_x"/>
                                          </p:val>
                                        </p:tav>
                                      </p:tavLst>
                                    </p:anim>
                                    <p:anim calcmode="lin" valueType="num">
                                      <p:cBhvr additive="base">
                                        <p:cTn id="31" dur="500" fill="hold"/>
                                        <p:tgtEl>
                                          <p:spTgt spid="54"/>
                                        </p:tgtEl>
                                        <p:attrNameLst>
                                          <p:attrName>ppt_y</p:attrName>
                                        </p:attrNameLst>
                                      </p:cBhvr>
                                      <p:tavLst>
                                        <p:tav tm="0">
                                          <p:val>
                                            <p:strVal val="0-#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53"/>
                                        </p:tgtEl>
                                        <p:attrNameLst>
                                          <p:attrName>style.visibility</p:attrName>
                                        </p:attrNameLst>
                                      </p:cBhvr>
                                      <p:to>
                                        <p:strVal val="visible"/>
                                      </p:to>
                                    </p:set>
                                    <p:anim calcmode="lin" valueType="num">
                                      <p:cBhvr additive="base">
                                        <p:cTn id="34" dur="500" fill="hold"/>
                                        <p:tgtEl>
                                          <p:spTgt spid="53"/>
                                        </p:tgtEl>
                                        <p:attrNameLst>
                                          <p:attrName>ppt_x</p:attrName>
                                        </p:attrNameLst>
                                      </p:cBhvr>
                                      <p:tavLst>
                                        <p:tav tm="0">
                                          <p:val>
                                            <p:strVal val="#ppt_x"/>
                                          </p:val>
                                        </p:tav>
                                        <p:tav tm="100000">
                                          <p:val>
                                            <p:strVal val="#ppt_x"/>
                                          </p:val>
                                        </p:tav>
                                      </p:tavLst>
                                    </p:anim>
                                    <p:anim calcmode="lin" valueType="num">
                                      <p:cBhvr additive="base">
                                        <p:cTn id="35" dur="500" fill="hold"/>
                                        <p:tgtEl>
                                          <p:spTgt spid="53"/>
                                        </p:tgtEl>
                                        <p:attrNameLst>
                                          <p:attrName>ppt_y</p:attrName>
                                        </p:attrNameLst>
                                      </p:cBhvr>
                                      <p:tavLst>
                                        <p:tav tm="0">
                                          <p:val>
                                            <p:strVal val="1+#ppt_h/2"/>
                                          </p:val>
                                        </p:tav>
                                        <p:tav tm="100000">
                                          <p:val>
                                            <p:strVal val="#ppt_y"/>
                                          </p:val>
                                        </p:tav>
                                      </p:tavLst>
                                    </p:anim>
                                  </p:childTnLst>
                                </p:cTn>
                              </p:par>
                            </p:childTnLst>
                          </p:cTn>
                        </p:par>
                        <p:par>
                          <p:cTn id="36" fill="hold">
                            <p:stCondLst>
                              <p:cond delay="2500"/>
                            </p:stCondLst>
                            <p:childTnLst>
                              <p:par>
                                <p:cTn id="37" presetID="2" presetClass="entr" presetSubtype="1" fill="hold" grpId="0" nodeType="afterEffect">
                                  <p:stCondLst>
                                    <p:cond delay="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500" fill="hold"/>
                                        <p:tgtEl>
                                          <p:spTgt spid="5"/>
                                        </p:tgtEl>
                                        <p:attrNameLst>
                                          <p:attrName>ppt_x</p:attrName>
                                        </p:attrNameLst>
                                      </p:cBhvr>
                                      <p:tavLst>
                                        <p:tav tm="0">
                                          <p:val>
                                            <p:strVal val="#ppt_x"/>
                                          </p:val>
                                        </p:tav>
                                        <p:tav tm="100000">
                                          <p:val>
                                            <p:strVal val="#ppt_x"/>
                                          </p:val>
                                        </p:tav>
                                      </p:tavLst>
                                    </p:anim>
                                    <p:anim calcmode="lin" valueType="num">
                                      <p:cBhvr additive="base">
                                        <p:cTn id="40" dur="500" fill="hold"/>
                                        <p:tgtEl>
                                          <p:spTgt spid="5"/>
                                        </p:tgtEl>
                                        <p:attrNameLst>
                                          <p:attrName>ppt_y</p:attrName>
                                        </p:attrNameLst>
                                      </p:cBhvr>
                                      <p:tavLst>
                                        <p:tav tm="0">
                                          <p:val>
                                            <p:strVal val="0-#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4"/>
                                        </p:tgtEl>
                                        <p:attrNameLst>
                                          <p:attrName>style.visibility</p:attrName>
                                        </p:attrNameLst>
                                      </p:cBhvr>
                                      <p:to>
                                        <p:strVal val="visible"/>
                                      </p:to>
                                    </p:set>
                                    <p:anim calcmode="lin" valueType="num">
                                      <p:cBhvr additive="base">
                                        <p:cTn id="43" dur="500" fill="hold"/>
                                        <p:tgtEl>
                                          <p:spTgt spid="4"/>
                                        </p:tgtEl>
                                        <p:attrNameLst>
                                          <p:attrName>ppt_x</p:attrName>
                                        </p:attrNameLst>
                                      </p:cBhvr>
                                      <p:tavLst>
                                        <p:tav tm="0">
                                          <p:val>
                                            <p:strVal val="#ppt_x"/>
                                          </p:val>
                                        </p:tav>
                                        <p:tav tm="100000">
                                          <p:val>
                                            <p:strVal val="#ppt_x"/>
                                          </p:val>
                                        </p:tav>
                                      </p:tavLst>
                                    </p:anim>
                                    <p:anim calcmode="lin" valueType="num">
                                      <p:cBhvr additive="base">
                                        <p:cTn id="44" dur="500" fill="hold"/>
                                        <p:tgtEl>
                                          <p:spTgt spid="4"/>
                                        </p:tgtEl>
                                        <p:attrNameLst>
                                          <p:attrName>ppt_y</p:attrName>
                                        </p:attrNameLst>
                                      </p:cBhvr>
                                      <p:tavLst>
                                        <p:tav tm="0">
                                          <p:val>
                                            <p:strVal val="1+#ppt_h/2"/>
                                          </p:val>
                                        </p:tav>
                                        <p:tav tm="100000">
                                          <p:val>
                                            <p:strVal val="#ppt_y"/>
                                          </p:val>
                                        </p:tav>
                                      </p:tavLst>
                                    </p:anim>
                                  </p:childTnLst>
                                </p:cTn>
                              </p:par>
                            </p:childTnLst>
                          </p:cTn>
                        </p:par>
                        <p:par>
                          <p:cTn id="45" fill="hold">
                            <p:stCondLst>
                              <p:cond delay="3000"/>
                            </p:stCondLst>
                            <p:childTnLst>
                              <p:par>
                                <p:cTn id="46" presetID="22" presetClass="entr" presetSubtype="8" fill="hold" grpId="0" nodeType="after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wipe(left)">
                                      <p:cBhvr>
                                        <p:cTn id="48" dur="500"/>
                                        <p:tgtEl>
                                          <p:spTgt spid="6"/>
                                        </p:tgtEl>
                                      </p:cBhvr>
                                    </p:animEffect>
                                  </p:childTnLst>
                                </p:cTn>
                              </p:par>
                            </p:childTnLst>
                          </p:cTn>
                        </p:par>
                        <p:par>
                          <p:cTn id="49" fill="hold">
                            <p:stCondLst>
                              <p:cond delay="3500"/>
                            </p:stCondLst>
                            <p:childTnLst>
                              <p:par>
                                <p:cTn id="50" presetID="2" presetClass="entr" presetSubtype="1" fill="hold" grpId="0" nodeType="afterEffect">
                                  <p:stCondLst>
                                    <p:cond delay="0"/>
                                  </p:stCondLst>
                                  <p:childTnLst>
                                    <p:set>
                                      <p:cBhvr>
                                        <p:cTn id="51" dur="1" fill="hold">
                                          <p:stCondLst>
                                            <p:cond delay="0"/>
                                          </p:stCondLst>
                                        </p:cTn>
                                        <p:tgtEl>
                                          <p:spTgt spid="18"/>
                                        </p:tgtEl>
                                        <p:attrNameLst>
                                          <p:attrName>style.visibility</p:attrName>
                                        </p:attrNameLst>
                                      </p:cBhvr>
                                      <p:to>
                                        <p:strVal val="visible"/>
                                      </p:to>
                                    </p:set>
                                    <p:anim calcmode="lin" valueType="num">
                                      <p:cBhvr additive="base">
                                        <p:cTn id="52" dur="500" fill="hold"/>
                                        <p:tgtEl>
                                          <p:spTgt spid="18"/>
                                        </p:tgtEl>
                                        <p:attrNameLst>
                                          <p:attrName>ppt_x</p:attrName>
                                        </p:attrNameLst>
                                      </p:cBhvr>
                                      <p:tavLst>
                                        <p:tav tm="0">
                                          <p:val>
                                            <p:strVal val="#ppt_x"/>
                                          </p:val>
                                        </p:tav>
                                        <p:tav tm="100000">
                                          <p:val>
                                            <p:strVal val="#ppt_x"/>
                                          </p:val>
                                        </p:tav>
                                      </p:tavLst>
                                    </p:anim>
                                    <p:anim calcmode="lin" valueType="num">
                                      <p:cBhvr additive="base">
                                        <p:cTn id="53" dur="500" fill="hold"/>
                                        <p:tgtEl>
                                          <p:spTgt spid="18"/>
                                        </p:tgtEl>
                                        <p:attrNameLst>
                                          <p:attrName>ppt_y</p:attrName>
                                        </p:attrNameLst>
                                      </p:cBhvr>
                                      <p:tavLst>
                                        <p:tav tm="0">
                                          <p:val>
                                            <p:strVal val="0-#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10"/>
                                        </p:tgtEl>
                                        <p:attrNameLst>
                                          <p:attrName>style.visibility</p:attrName>
                                        </p:attrNameLst>
                                      </p:cBhvr>
                                      <p:to>
                                        <p:strVal val="visible"/>
                                      </p:to>
                                    </p:set>
                                    <p:anim calcmode="lin" valueType="num">
                                      <p:cBhvr additive="base">
                                        <p:cTn id="56" dur="500" fill="hold"/>
                                        <p:tgtEl>
                                          <p:spTgt spid="10"/>
                                        </p:tgtEl>
                                        <p:attrNameLst>
                                          <p:attrName>ppt_x</p:attrName>
                                        </p:attrNameLst>
                                      </p:cBhvr>
                                      <p:tavLst>
                                        <p:tav tm="0">
                                          <p:val>
                                            <p:strVal val="#ppt_x"/>
                                          </p:val>
                                        </p:tav>
                                        <p:tav tm="100000">
                                          <p:val>
                                            <p:strVal val="#ppt_x"/>
                                          </p:val>
                                        </p:tav>
                                      </p:tavLst>
                                    </p:anim>
                                    <p:anim calcmode="lin" valueType="num">
                                      <p:cBhvr additive="base">
                                        <p:cTn id="57" dur="500" fill="hold"/>
                                        <p:tgtEl>
                                          <p:spTgt spid="10"/>
                                        </p:tgtEl>
                                        <p:attrNameLst>
                                          <p:attrName>ppt_y</p:attrName>
                                        </p:attrNameLst>
                                      </p:cBhvr>
                                      <p:tavLst>
                                        <p:tav tm="0">
                                          <p:val>
                                            <p:strVal val="1+#ppt_h/2"/>
                                          </p:val>
                                        </p:tav>
                                        <p:tav tm="100000">
                                          <p:val>
                                            <p:strVal val="#ppt_y"/>
                                          </p:val>
                                        </p:tav>
                                      </p:tavLst>
                                    </p:anim>
                                  </p:childTnLst>
                                </p:cTn>
                              </p:par>
                            </p:childTnLst>
                          </p:cTn>
                        </p:par>
                        <p:par>
                          <p:cTn id="58" fill="hold">
                            <p:stCondLst>
                              <p:cond delay="4000"/>
                            </p:stCondLst>
                            <p:childTnLst>
                              <p:par>
                                <p:cTn id="59" presetID="22" presetClass="entr" presetSubtype="8" fill="hold" grpId="0" nodeType="after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wipe(left)">
                                      <p:cBhvr>
                                        <p:cTn id="61" dur="500"/>
                                        <p:tgtEl>
                                          <p:spTgt spid="20"/>
                                        </p:tgtEl>
                                      </p:cBhvr>
                                    </p:animEffect>
                                  </p:childTnLst>
                                </p:cTn>
                              </p:par>
                            </p:childTnLst>
                          </p:cTn>
                        </p:par>
                        <p:par>
                          <p:cTn id="62" fill="hold">
                            <p:stCondLst>
                              <p:cond delay="4500"/>
                            </p:stCondLst>
                            <p:childTnLst>
                              <p:par>
                                <p:cTn id="63" presetID="2" presetClass="entr" presetSubtype="1" fill="hold" grpId="0" nodeType="afterEffect">
                                  <p:stCondLst>
                                    <p:cond delay="0"/>
                                  </p:stCondLst>
                                  <p:childTnLst>
                                    <p:set>
                                      <p:cBhvr>
                                        <p:cTn id="64" dur="1" fill="hold">
                                          <p:stCondLst>
                                            <p:cond delay="0"/>
                                          </p:stCondLst>
                                        </p:cTn>
                                        <p:tgtEl>
                                          <p:spTgt spid="24"/>
                                        </p:tgtEl>
                                        <p:attrNameLst>
                                          <p:attrName>style.visibility</p:attrName>
                                        </p:attrNameLst>
                                      </p:cBhvr>
                                      <p:to>
                                        <p:strVal val="visible"/>
                                      </p:to>
                                    </p:set>
                                    <p:anim calcmode="lin" valueType="num">
                                      <p:cBhvr additive="base">
                                        <p:cTn id="65" dur="500" fill="hold"/>
                                        <p:tgtEl>
                                          <p:spTgt spid="24"/>
                                        </p:tgtEl>
                                        <p:attrNameLst>
                                          <p:attrName>ppt_x</p:attrName>
                                        </p:attrNameLst>
                                      </p:cBhvr>
                                      <p:tavLst>
                                        <p:tav tm="0">
                                          <p:val>
                                            <p:strVal val="#ppt_x"/>
                                          </p:val>
                                        </p:tav>
                                        <p:tav tm="100000">
                                          <p:val>
                                            <p:strVal val="#ppt_x"/>
                                          </p:val>
                                        </p:tav>
                                      </p:tavLst>
                                    </p:anim>
                                    <p:anim calcmode="lin" valueType="num">
                                      <p:cBhvr additive="base">
                                        <p:cTn id="66" dur="500" fill="hold"/>
                                        <p:tgtEl>
                                          <p:spTgt spid="24"/>
                                        </p:tgtEl>
                                        <p:attrNameLst>
                                          <p:attrName>ppt_y</p:attrName>
                                        </p:attrNameLst>
                                      </p:cBhvr>
                                      <p:tavLst>
                                        <p:tav tm="0">
                                          <p:val>
                                            <p:strVal val="0-#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 calcmode="lin" valueType="num">
                                      <p:cBhvr additive="base">
                                        <p:cTn id="69" dur="500" fill="hold"/>
                                        <p:tgtEl>
                                          <p:spTgt spid="22"/>
                                        </p:tgtEl>
                                        <p:attrNameLst>
                                          <p:attrName>ppt_x</p:attrName>
                                        </p:attrNameLst>
                                      </p:cBhvr>
                                      <p:tavLst>
                                        <p:tav tm="0">
                                          <p:val>
                                            <p:strVal val="#ppt_x"/>
                                          </p:val>
                                        </p:tav>
                                        <p:tav tm="100000">
                                          <p:val>
                                            <p:strVal val="#ppt_x"/>
                                          </p:val>
                                        </p:tav>
                                      </p:tavLst>
                                    </p:anim>
                                    <p:anim calcmode="lin" valueType="num">
                                      <p:cBhvr additive="base">
                                        <p:cTn id="70" dur="500" fill="hold"/>
                                        <p:tgtEl>
                                          <p:spTgt spid="22"/>
                                        </p:tgtEl>
                                        <p:attrNameLst>
                                          <p:attrName>ppt_y</p:attrName>
                                        </p:attrNameLst>
                                      </p:cBhvr>
                                      <p:tavLst>
                                        <p:tav tm="0">
                                          <p:val>
                                            <p:strVal val="1+#ppt_h/2"/>
                                          </p:val>
                                        </p:tav>
                                        <p:tav tm="100000">
                                          <p:val>
                                            <p:strVal val="#ppt_y"/>
                                          </p:val>
                                        </p:tav>
                                      </p:tavLst>
                                    </p:anim>
                                  </p:childTnLst>
                                </p:cTn>
                              </p:par>
                            </p:childTnLst>
                          </p:cTn>
                        </p:par>
                        <p:par>
                          <p:cTn id="71" fill="hold">
                            <p:stCondLst>
                              <p:cond delay="5000"/>
                            </p:stCondLst>
                            <p:childTnLst>
                              <p:par>
                                <p:cTn id="72" presetID="2" presetClass="entr" presetSubtype="1" fill="hold" grpId="0" nodeType="afterEffect">
                                  <p:stCondLst>
                                    <p:cond delay="0"/>
                                  </p:stCondLst>
                                  <p:childTnLst>
                                    <p:set>
                                      <p:cBhvr>
                                        <p:cTn id="73" dur="1" fill="hold">
                                          <p:stCondLst>
                                            <p:cond delay="0"/>
                                          </p:stCondLst>
                                        </p:cTn>
                                        <p:tgtEl>
                                          <p:spTgt spid="26"/>
                                        </p:tgtEl>
                                        <p:attrNameLst>
                                          <p:attrName>style.visibility</p:attrName>
                                        </p:attrNameLst>
                                      </p:cBhvr>
                                      <p:to>
                                        <p:strVal val="visible"/>
                                      </p:to>
                                    </p:set>
                                    <p:anim calcmode="lin" valueType="num">
                                      <p:cBhvr additive="base">
                                        <p:cTn id="74" dur="500" fill="hold"/>
                                        <p:tgtEl>
                                          <p:spTgt spid="26"/>
                                        </p:tgtEl>
                                        <p:attrNameLst>
                                          <p:attrName>ppt_x</p:attrName>
                                        </p:attrNameLst>
                                      </p:cBhvr>
                                      <p:tavLst>
                                        <p:tav tm="0">
                                          <p:val>
                                            <p:strVal val="#ppt_x"/>
                                          </p:val>
                                        </p:tav>
                                        <p:tav tm="100000">
                                          <p:val>
                                            <p:strVal val="#ppt_x"/>
                                          </p:val>
                                        </p:tav>
                                      </p:tavLst>
                                    </p:anim>
                                    <p:anim calcmode="lin" valueType="num">
                                      <p:cBhvr additive="base">
                                        <p:cTn id="75" dur="500" fill="hold"/>
                                        <p:tgtEl>
                                          <p:spTgt spid="26"/>
                                        </p:tgtEl>
                                        <p:attrNameLst>
                                          <p:attrName>ppt_y</p:attrName>
                                        </p:attrNameLst>
                                      </p:cBhvr>
                                      <p:tavLst>
                                        <p:tav tm="0">
                                          <p:val>
                                            <p:strVal val="0-#ppt_h/2"/>
                                          </p:val>
                                        </p:tav>
                                        <p:tav tm="100000">
                                          <p:val>
                                            <p:strVal val="#ppt_y"/>
                                          </p:val>
                                        </p:tav>
                                      </p:tavLst>
                                    </p:anim>
                                  </p:childTnLst>
                                </p:cTn>
                              </p:par>
                              <p:par>
                                <p:cTn id="76" presetID="2" presetClass="entr" presetSubtype="4" fill="hold" grpId="0" nodeType="withEffect">
                                  <p:stCondLst>
                                    <p:cond delay="0"/>
                                  </p:stCondLst>
                                  <p:childTnLst>
                                    <p:set>
                                      <p:cBhvr>
                                        <p:cTn id="77" dur="1" fill="hold">
                                          <p:stCondLst>
                                            <p:cond delay="0"/>
                                          </p:stCondLst>
                                        </p:cTn>
                                        <p:tgtEl>
                                          <p:spTgt spid="25"/>
                                        </p:tgtEl>
                                        <p:attrNameLst>
                                          <p:attrName>style.visibility</p:attrName>
                                        </p:attrNameLst>
                                      </p:cBhvr>
                                      <p:to>
                                        <p:strVal val="visible"/>
                                      </p:to>
                                    </p:set>
                                    <p:anim calcmode="lin" valueType="num">
                                      <p:cBhvr additive="base">
                                        <p:cTn id="78" dur="500" fill="hold"/>
                                        <p:tgtEl>
                                          <p:spTgt spid="25"/>
                                        </p:tgtEl>
                                        <p:attrNameLst>
                                          <p:attrName>ppt_x</p:attrName>
                                        </p:attrNameLst>
                                      </p:cBhvr>
                                      <p:tavLst>
                                        <p:tav tm="0">
                                          <p:val>
                                            <p:strVal val="#ppt_x"/>
                                          </p:val>
                                        </p:tav>
                                        <p:tav tm="100000">
                                          <p:val>
                                            <p:strVal val="#ppt_x"/>
                                          </p:val>
                                        </p:tav>
                                      </p:tavLst>
                                    </p:anim>
                                    <p:anim calcmode="lin" valueType="num">
                                      <p:cBhvr additive="base">
                                        <p:cTn id="79"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bldLvl="0" animBg="1"/>
      <p:bldP spid="46" grpId="0"/>
      <p:bldP spid="53" grpId="0" bldLvl="0" animBg="1"/>
      <p:bldP spid="54" grpId="0" bldLvl="0" animBg="1"/>
      <p:bldP spid="5" grpId="0" bldLvl="0" animBg="1"/>
      <p:bldP spid="6" grpId="0"/>
      <p:bldP spid="18" grpId="0" bldLvl="0" animBg="1"/>
      <p:bldP spid="20" grpId="0"/>
      <p:bldP spid="22" grpId="0" bldLvl="0" animBg="1"/>
      <p:bldP spid="24" grpId="0" bldLvl="0" animBg="1"/>
      <p:bldP spid="25" grpId="0" bldLvl="0" animBg="1"/>
      <p:bldP spid="26"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p:cNvSpPr txBox="1"/>
          <p:nvPr/>
        </p:nvSpPr>
        <p:spPr>
          <a:xfrm>
            <a:off x="361950" y="295275"/>
            <a:ext cx="3067050" cy="379413"/>
          </a:xfrm>
          <a:prstGeom prst="rect">
            <a:avLst/>
          </a:prstGeom>
        </p:spPr>
        <p:txBody>
          <a:bodyPr lIns="96435" tIns="48218" rIns="96435" bIns="48218"/>
          <a:lstStyle>
            <a:lvl1pPr algn="l" defTabSz="457200" eaLnBrk="0" hangingPunct="0">
              <a:defRPr>
                <a:solidFill>
                  <a:schemeClr val="tx1"/>
                </a:solidFill>
                <a:latin typeface="Calibri" panose="020F0502020204030204" pitchFamily="34" charset="0"/>
                <a:ea typeface="宋体" panose="02010600030101010101" pitchFamily="2" charset="-122"/>
              </a:defRPr>
            </a:lvl1pPr>
            <a:lvl2pPr marL="742950" indent="-285750" algn="l" defTabSz="457200" eaLnBrk="0" hangingPunct="0">
              <a:defRPr>
                <a:solidFill>
                  <a:schemeClr val="tx1"/>
                </a:solidFill>
                <a:latin typeface="Calibri" panose="020F0502020204030204" pitchFamily="34" charset="0"/>
                <a:ea typeface="宋体" panose="02010600030101010101" pitchFamily="2" charset="-122"/>
              </a:defRPr>
            </a:lvl2pPr>
            <a:lvl3pPr marL="1143000" indent="-228600" algn="l" defTabSz="457200" eaLnBrk="0" hangingPunct="0">
              <a:defRPr>
                <a:solidFill>
                  <a:schemeClr val="tx1"/>
                </a:solidFill>
                <a:latin typeface="Calibri" panose="020F0502020204030204" pitchFamily="34" charset="0"/>
                <a:ea typeface="宋体" panose="02010600030101010101" pitchFamily="2" charset="-122"/>
              </a:defRPr>
            </a:lvl3pPr>
            <a:lvl4pPr marL="1600200" indent="-228600" algn="l" defTabSz="457200" eaLnBrk="0" hangingPunct="0">
              <a:defRPr>
                <a:solidFill>
                  <a:schemeClr val="tx1"/>
                </a:solidFill>
                <a:latin typeface="Calibri" panose="020F0502020204030204" pitchFamily="34" charset="0"/>
                <a:ea typeface="宋体" panose="02010600030101010101" pitchFamily="2" charset="-122"/>
              </a:defRPr>
            </a:lvl4pPr>
            <a:lvl5pPr marL="2057400" indent="-228600" algn="l" defTabSz="4572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spcAft>
                <a:spcPts val="600"/>
              </a:spcAft>
              <a:buClr>
                <a:srgbClr val="015491"/>
              </a:buClr>
              <a:buSzPct val="145000"/>
              <a:buFont typeface="Arial" panose="020B0604020202020204" pitchFamily="34" charset="0"/>
              <a:buNone/>
            </a:pPr>
            <a:r>
              <a:rPr lang="en-US" altLang="zh-CN"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rPr>
              <a:t>ASK</a:t>
            </a:r>
            <a:r>
              <a:rPr lang="zh-CN" altLang="en-US"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rPr>
              <a:t>调制原理</a:t>
            </a:r>
            <a:endParaRPr lang="en-US" altLang="zh-CN"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endParaRPr>
          </a:p>
        </p:txBody>
      </p:sp>
      <p:cxnSp>
        <p:nvCxnSpPr>
          <p:cNvPr id="4" name="直接连接符 3"/>
          <p:cNvCxnSpPr/>
          <p:nvPr>
            <p:custDataLst>
              <p:tags r:id="rId1"/>
            </p:custDataLst>
          </p:nvPr>
        </p:nvCxnSpPr>
        <p:spPr>
          <a:xfrm>
            <a:off x="452438" y="711200"/>
            <a:ext cx="11953601"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12" name="组合 11"/>
          <p:cNvGrpSpPr/>
          <p:nvPr>
            <p:custDataLst>
              <p:tags r:id="rId2"/>
            </p:custDataLst>
          </p:nvPr>
        </p:nvGrpSpPr>
        <p:grpSpPr>
          <a:xfrm>
            <a:off x="1294765" y="1732280"/>
            <a:ext cx="10655629" cy="2241232"/>
            <a:chOff x="1511706" y="1564596"/>
            <a:chExt cx="9168588" cy="1928777"/>
          </a:xfrm>
        </p:grpSpPr>
        <p:sp>
          <p:nvSpPr>
            <p:cNvPr id="13" name="任意形状 4"/>
            <p:cNvSpPr/>
            <p:nvPr>
              <p:custDataLst>
                <p:tags r:id="rId3"/>
              </p:custDataLst>
            </p:nvPr>
          </p:nvSpPr>
          <p:spPr>
            <a:xfrm>
              <a:off x="9860324" y="1565335"/>
              <a:ext cx="819970" cy="1928038"/>
            </a:xfrm>
            <a:custGeom>
              <a:avLst/>
              <a:gdLst>
                <a:gd name="connsiteX0" fmla="*/ 799040 w 895574"/>
                <a:gd name="connsiteY0" fmla="*/ 2102060 h 2105809"/>
                <a:gd name="connsiteX1" fmla="*/ 894245 w 895574"/>
                <a:gd name="connsiteY1" fmla="*/ 2006855 h 2105809"/>
                <a:gd name="connsiteX2" fmla="*/ 894245 w 895574"/>
                <a:gd name="connsiteY2" fmla="*/ 100331 h 2105809"/>
                <a:gd name="connsiteX3" fmla="*/ 799040 w 895574"/>
                <a:gd name="connsiteY3" fmla="*/ 5126 h 2105809"/>
                <a:gd name="connsiteX4" fmla="*/ 396435 w 895574"/>
                <a:gd name="connsiteY4" fmla="*/ 5126 h 2105809"/>
                <a:gd name="connsiteX5" fmla="*/ 396435 w 895574"/>
                <a:gd name="connsiteY5" fmla="*/ 5126 h 2105809"/>
                <a:gd name="connsiteX6" fmla="*/ 396435 w 895574"/>
                <a:gd name="connsiteY6" fmla="*/ 845029 h 2105809"/>
                <a:gd name="connsiteX7" fmla="*/ 328662 w 895574"/>
                <a:gd name="connsiteY7" fmla="*/ 1008007 h 2105809"/>
                <a:gd name="connsiteX8" fmla="*/ 72899 w 895574"/>
                <a:gd name="connsiteY8" fmla="*/ 1263770 h 2105809"/>
                <a:gd name="connsiteX9" fmla="*/ 5126 w 895574"/>
                <a:gd name="connsiteY9" fmla="*/ 1426749 h 2105809"/>
                <a:gd name="connsiteX10" fmla="*/ 5126 w 895574"/>
                <a:gd name="connsiteY10" fmla="*/ 2102867 h 2105809"/>
                <a:gd name="connsiteX11" fmla="*/ 799040 w 895574"/>
                <a:gd name="connsiteY11" fmla="*/ 2102867 h 2105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5574" h="2105809">
                  <a:moveTo>
                    <a:pt x="799040" y="2102060"/>
                  </a:moveTo>
                  <a:cubicBezTo>
                    <a:pt x="851484" y="2102060"/>
                    <a:pt x="894245" y="2059298"/>
                    <a:pt x="894245" y="2006855"/>
                  </a:cubicBezTo>
                  <a:lnTo>
                    <a:pt x="894245" y="100331"/>
                  </a:lnTo>
                  <a:cubicBezTo>
                    <a:pt x="894245" y="47887"/>
                    <a:pt x="851484" y="5126"/>
                    <a:pt x="799040" y="5126"/>
                  </a:cubicBezTo>
                  <a:lnTo>
                    <a:pt x="396435" y="5126"/>
                  </a:lnTo>
                  <a:cubicBezTo>
                    <a:pt x="396435" y="5126"/>
                    <a:pt x="396435" y="5126"/>
                    <a:pt x="396435" y="5126"/>
                  </a:cubicBezTo>
                  <a:lnTo>
                    <a:pt x="396435" y="845029"/>
                  </a:lnTo>
                  <a:cubicBezTo>
                    <a:pt x="396435" y="897472"/>
                    <a:pt x="365776" y="970893"/>
                    <a:pt x="328662" y="1008007"/>
                  </a:cubicBezTo>
                  <a:lnTo>
                    <a:pt x="72899" y="1263770"/>
                  </a:lnTo>
                  <a:cubicBezTo>
                    <a:pt x="35785" y="1300884"/>
                    <a:pt x="5126" y="1374305"/>
                    <a:pt x="5126" y="1426749"/>
                  </a:cubicBezTo>
                  <a:lnTo>
                    <a:pt x="5126" y="2102867"/>
                  </a:lnTo>
                  <a:lnTo>
                    <a:pt x="799040" y="2102867"/>
                  </a:lnTo>
                  <a:close/>
                </a:path>
              </a:pathLst>
            </a:custGeom>
            <a:solidFill>
              <a:schemeClr val="accent1">
                <a:lumMod val="75000"/>
              </a:schemeClr>
            </a:solidFill>
            <a:ln w="25400"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p>
              <a:pPr defTabSz="457200"/>
              <a:endParaRPr lang="zh-CN" altLang="en-US">
                <a:solidFill>
                  <a:srgbClr val="222222"/>
                </a:solidFill>
                <a:latin typeface="微软雅黑" panose="020B0503020204020204" pitchFamily="34" charset="-122"/>
                <a:ea typeface="微软雅黑" panose="020B0503020204020204" pitchFamily="34" charset="-122"/>
              </a:endParaRPr>
            </a:p>
          </p:txBody>
        </p:sp>
        <p:sp>
          <p:nvSpPr>
            <p:cNvPr id="14" name="任意形状 5"/>
            <p:cNvSpPr/>
            <p:nvPr>
              <p:custDataLst>
                <p:tags r:id="rId4"/>
              </p:custDataLst>
            </p:nvPr>
          </p:nvSpPr>
          <p:spPr>
            <a:xfrm>
              <a:off x="1511706" y="1564596"/>
              <a:ext cx="620518" cy="1928038"/>
            </a:xfrm>
            <a:custGeom>
              <a:avLst/>
              <a:gdLst>
                <a:gd name="connsiteX0" fmla="*/ 100331 w 677731"/>
                <a:gd name="connsiteY0" fmla="*/ 5126 h 2105809"/>
                <a:gd name="connsiteX1" fmla="*/ 5126 w 677731"/>
                <a:gd name="connsiteY1" fmla="*/ 100331 h 2105809"/>
                <a:gd name="connsiteX2" fmla="*/ 5126 w 677731"/>
                <a:gd name="connsiteY2" fmla="*/ 2007662 h 2105809"/>
                <a:gd name="connsiteX3" fmla="*/ 100331 w 677731"/>
                <a:gd name="connsiteY3" fmla="*/ 2102867 h 2105809"/>
                <a:gd name="connsiteX4" fmla="*/ 281866 w 677731"/>
                <a:gd name="connsiteY4" fmla="*/ 2102867 h 2105809"/>
                <a:gd name="connsiteX5" fmla="*/ 281866 w 677731"/>
                <a:gd name="connsiteY5" fmla="*/ 2102867 h 2105809"/>
                <a:gd name="connsiteX6" fmla="*/ 281866 w 677731"/>
                <a:gd name="connsiteY6" fmla="*/ 860359 h 2105809"/>
                <a:gd name="connsiteX7" fmla="*/ 349639 w 677731"/>
                <a:gd name="connsiteY7" fmla="*/ 697380 h 2105809"/>
                <a:gd name="connsiteX8" fmla="*/ 605402 w 677731"/>
                <a:gd name="connsiteY8" fmla="*/ 441617 h 2105809"/>
                <a:gd name="connsiteX9" fmla="*/ 673176 w 677731"/>
                <a:gd name="connsiteY9" fmla="*/ 278639 h 2105809"/>
                <a:gd name="connsiteX10" fmla="*/ 673176 w 677731"/>
                <a:gd name="connsiteY10" fmla="*/ 5933 h 2105809"/>
                <a:gd name="connsiteX11" fmla="*/ 100331 w 677731"/>
                <a:gd name="connsiteY11" fmla="*/ 5933 h 2105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7731" h="2105809">
                  <a:moveTo>
                    <a:pt x="100331" y="5126"/>
                  </a:moveTo>
                  <a:cubicBezTo>
                    <a:pt x="47887" y="5126"/>
                    <a:pt x="5126" y="47887"/>
                    <a:pt x="5126" y="100331"/>
                  </a:cubicBezTo>
                  <a:lnTo>
                    <a:pt x="5126" y="2007662"/>
                  </a:lnTo>
                  <a:cubicBezTo>
                    <a:pt x="5126" y="2060105"/>
                    <a:pt x="47887" y="2102867"/>
                    <a:pt x="100331" y="2102867"/>
                  </a:cubicBezTo>
                  <a:lnTo>
                    <a:pt x="281866" y="2102867"/>
                  </a:lnTo>
                  <a:cubicBezTo>
                    <a:pt x="281866" y="2102867"/>
                    <a:pt x="281866" y="2102867"/>
                    <a:pt x="281866" y="2102867"/>
                  </a:cubicBezTo>
                  <a:lnTo>
                    <a:pt x="281866" y="860359"/>
                  </a:lnTo>
                  <a:cubicBezTo>
                    <a:pt x="281866" y="807915"/>
                    <a:pt x="312525" y="734494"/>
                    <a:pt x="349639" y="697380"/>
                  </a:cubicBezTo>
                  <a:lnTo>
                    <a:pt x="605402" y="441617"/>
                  </a:lnTo>
                  <a:cubicBezTo>
                    <a:pt x="642516" y="404503"/>
                    <a:pt x="673176" y="331082"/>
                    <a:pt x="673176" y="278639"/>
                  </a:cubicBezTo>
                  <a:lnTo>
                    <a:pt x="673176" y="5933"/>
                  </a:lnTo>
                  <a:lnTo>
                    <a:pt x="100331" y="5933"/>
                  </a:lnTo>
                  <a:close/>
                </a:path>
              </a:pathLst>
            </a:custGeom>
            <a:solidFill>
              <a:srgbClr val="FFFFFF">
                <a:lumMod val="95000"/>
              </a:srgbClr>
            </a:solidFill>
            <a:ln w="25400"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p>
              <a:pPr defTabSz="457200"/>
              <a:endParaRPr lang="zh-CN" altLang="en-US">
                <a:solidFill>
                  <a:srgbClr val="222222"/>
                </a:solidFill>
                <a:latin typeface="微软雅黑" panose="020B0503020204020204" pitchFamily="34" charset="-122"/>
                <a:ea typeface="微软雅黑" panose="020B0503020204020204" pitchFamily="34" charset="-122"/>
              </a:endParaRPr>
            </a:p>
          </p:txBody>
        </p:sp>
        <p:sp>
          <p:nvSpPr>
            <p:cNvPr id="15" name="圆角矩形 14"/>
            <p:cNvSpPr/>
            <p:nvPr>
              <p:custDataLst>
                <p:tags r:id="rId5"/>
              </p:custDataLst>
            </p:nvPr>
          </p:nvSpPr>
          <p:spPr>
            <a:xfrm>
              <a:off x="1511706" y="1564596"/>
              <a:ext cx="9168588" cy="1925587"/>
            </a:xfrm>
            <a:prstGeom prst="roundRect">
              <a:avLst>
                <a:gd name="adj" fmla="val 5137"/>
              </a:avLst>
            </a:prstGeom>
            <a:noFill/>
            <a:ln w="25400" cap="flat">
              <a:solidFill>
                <a:srgbClr val="0170C1"/>
              </a:soli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p>
              <a:pPr defTabSz="457200"/>
              <a:endParaRPr lang="zh-CN" altLang="en-US">
                <a:solidFill>
                  <a:srgbClr val="222222"/>
                </a:solidFill>
                <a:latin typeface="微软雅黑" panose="020B0503020204020204" pitchFamily="34" charset="-122"/>
                <a:ea typeface="微软雅黑" panose="020B0503020204020204" pitchFamily="34" charset="-122"/>
              </a:endParaRPr>
            </a:p>
          </p:txBody>
        </p:sp>
      </p:grpSp>
      <p:grpSp>
        <p:nvGrpSpPr>
          <p:cNvPr id="18" name="组合 17"/>
          <p:cNvGrpSpPr/>
          <p:nvPr>
            <p:custDataLst>
              <p:tags r:id="rId6"/>
            </p:custDataLst>
          </p:nvPr>
        </p:nvGrpSpPr>
        <p:grpSpPr>
          <a:xfrm>
            <a:off x="1294765" y="4427367"/>
            <a:ext cx="10655629" cy="2241232"/>
            <a:chOff x="1511706" y="3883611"/>
            <a:chExt cx="9168588" cy="1928777"/>
          </a:xfrm>
        </p:grpSpPr>
        <p:sp>
          <p:nvSpPr>
            <p:cNvPr id="44" name="任意形状 43"/>
            <p:cNvSpPr/>
            <p:nvPr>
              <p:custDataLst>
                <p:tags r:id="rId7"/>
              </p:custDataLst>
            </p:nvPr>
          </p:nvSpPr>
          <p:spPr>
            <a:xfrm>
              <a:off x="9860324" y="3884350"/>
              <a:ext cx="819970" cy="1928038"/>
            </a:xfrm>
            <a:custGeom>
              <a:avLst/>
              <a:gdLst>
                <a:gd name="connsiteX0" fmla="*/ 799040 w 895574"/>
                <a:gd name="connsiteY0" fmla="*/ 2102060 h 2105809"/>
                <a:gd name="connsiteX1" fmla="*/ 894245 w 895574"/>
                <a:gd name="connsiteY1" fmla="*/ 2006855 h 2105809"/>
                <a:gd name="connsiteX2" fmla="*/ 894245 w 895574"/>
                <a:gd name="connsiteY2" fmla="*/ 100331 h 2105809"/>
                <a:gd name="connsiteX3" fmla="*/ 799040 w 895574"/>
                <a:gd name="connsiteY3" fmla="*/ 5126 h 2105809"/>
                <a:gd name="connsiteX4" fmla="*/ 396435 w 895574"/>
                <a:gd name="connsiteY4" fmla="*/ 5126 h 2105809"/>
                <a:gd name="connsiteX5" fmla="*/ 396435 w 895574"/>
                <a:gd name="connsiteY5" fmla="*/ 5126 h 2105809"/>
                <a:gd name="connsiteX6" fmla="*/ 396435 w 895574"/>
                <a:gd name="connsiteY6" fmla="*/ 845029 h 2105809"/>
                <a:gd name="connsiteX7" fmla="*/ 328662 w 895574"/>
                <a:gd name="connsiteY7" fmla="*/ 1008007 h 2105809"/>
                <a:gd name="connsiteX8" fmla="*/ 72899 w 895574"/>
                <a:gd name="connsiteY8" fmla="*/ 1263770 h 2105809"/>
                <a:gd name="connsiteX9" fmla="*/ 5126 w 895574"/>
                <a:gd name="connsiteY9" fmla="*/ 1426749 h 2105809"/>
                <a:gd name="connsiteX10" fmla="*/ 5126 w 895574"/>
                <a:gd name="connsiteY10" fmla="*/ 2102867 h 2105809"/>
                <a:gd name="connsiteX11" fmla="*/ 799040 w 895574"/>
                <a:gd name="connsiteY11" fmla="*/ 2102867 h 2105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5574" h="2105809">
                  <a:moveTo>
                    <a:pt x="799040" y="2102060"/>
                  </a:moveTo>
                  <a:cubicBezTo>
                    <a:pt x="851484" y="2102060"/>
                    <a:pt x="894245" y="2059298"/>
                    <a:pt x="894245" y="2006855"/>
                  </a:cubicBezTo>
                  <a:lnTo>
                    <a:pt x="894245" y="100331"/>
                  </a:lnTo>
                  <a:cubicBezTo>
                    <a:pt x="894245" y="47887"/>
                    <a:pt x="851484" y="5126"/>
                    <a:pt x="799040" y="5126"/>
                  </a:cubicBezTo>
                  <a:lnTo>
                    <a:pt x="396435" y="5126"/>
                  </a:lnTo>
                  <a:cubicBezTo>
                    <a:pt x="396435" y="5126"/>
                    <a:pt x="396435" y="5126"/>
                    <a:pt x="396435" y="5126"/>
                  </a:cubicBezTo>
                  <a:lnTo>
                    <a:pt x="396435" y="845029"/>
                  </a:lnTo>
                  <a:cubicBezTo>
                    <a:pt x="396435" y="897472"/>
                    <a:pt x="365776" y="970893"/>
                    <a:pt x="328662" y="1008007"/>
                  </a:cubicBezTo>
                  <a:lnTo>
                    <a:pt x="72899" y="1263770"/>
                  </a:lnTo>
                  <a:cubicBezTo>
                    <a:pt x="35785" y="1300884"/>
                    <a:pt x="5126" y="1374305"/>
                    <a:pt x="5126" y="1426749"/>
                  </a:cubicBezTo>
                  <a:lnTo>
                    <a:pt x="5126" y="2102867"/>
                  </a:lnTo>
                  <a:lnTo>
                    <a:pt x="799040" y="2102867"/>
                  </a:lnTo>
                  <a:close/>
                </a:path>
              </a:pathLst>
            </a:custGeom>
            <a:solidFill>
              <a:srgbClr val="2196F3"/>
            </a:solidFill>
            <a:ln w="25400"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p>
              <a:pPr defTabSz="457200"/>
              <a:endParaRPr lang="zh-CN" altLang="en-US">
                <a:solidFill>
                  <a:srgbClr val="222222"/>
                </a:solidFill>
                <a:latin typeface="微软雅黑" panose="020B0503020204020204" pitchFamily="34" charset="-122"/>
                <a:ea typeface="微软雅黑" panose="020B0503020204020204" pitchFamily="34" charset="-122"/>
              </a:endParaRPr>
            </a:p>
          </p:txBody>
        </p:sp>
        <p:sp>
          <p:nvSpPr>
            <p:cNvPr id="45" name="任意形状 44"/>
            <p:cNvSpPr/>
            <p:nvPr>
              <p:custDataLst>
                <p:tags r:id="rId8"/>
              </p:custDataLst>
            </p:nvPr>
          </p:nvSpPr>
          <p:spPr>
            <a:xfrm>
              <a:off x="1511706" y="3883611"/>
              <a:ext cx="620518" cy="1928038"/>
            </a:xfrm>
            <a:custGeom>
              <a:avLst/>
              <a:gdLst>
                <a:gd name="connsiteX0" fmla="*/ 100331 w 677731"/>
                <a:gd name="connsiteY0" fmla="*/ 5126 h 2105809"/>
                <a:gd name="connsiteX1" fmla="*/ 5126 w 677731"/>
                <a:gd name="connsiteY1" fmla="*/ 100331 h 2105809"/>
                <a:gd name="connsiteX2" fmla="*/ 5126 w 677731"/>
                <a:gd name="connsiteY2" fmla="*/ 2007662 h 2105809"/>
                <a:gd name="connsiteX3" fmla="*/ 100331 w 677731"/>
                <a:gd name="connsiteY3" fmla="*/ 2102867 h 2105809"/>
                <a:gd name="connsiteX4" fmla="*/ 281866 w 677731"/>
                <a:gd name="connsiteY4" fmla="*/ 2102867 h 2105809"/>
                <a:gd name="connsiteX5" fmla="*/ 281866 w 677731"/>
                <a:gd name="connsiteY5" fmla="*/ 2102867 h 2105809"/>
                <a:gd name="connsiteX6" fmla="*/ 281866 w 677731"/>
                <a:gd name="connsiteY6" fmla="*/ 860359 h 2105809"/>
                <a:gd name="connsiteX7" fmla="*/ 349639 w 677731"/>
                <a:gd name="connsiteY7" fmla="*/ 697380 h 2105809"/>
                <a:gd name="connsiteX8" fmla="*/ 605402 w 677731"/>
                <a:gd name="connsiteY8" fmla="*/ 441617 h 2105809"/>
                <a:gd name="connsiteX9" fmla="*/ 673176 w 677731"/>
                <a:gd name="connsiteY9" fmla="*/ 278639 h 2105809"/>
                <a:gd name="connsiteX10" fmla="*/ 673176 w 677731"/>
                <a:gd name="connsiteY10" fmla="*/ 5933 h 2105809"/>
                <a:gd name="connsiteX11" fmla="*/ 100331 w 677731"/>
                <a:gd name="connsiteY11" fmla="*/ 5933 h 2105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7731" h="2105809">
                  <a:moveTo>
                    <a:pt x="100331" y="5126"/>
                  </a:moveTo>
                  <a:cubicBezTo>
                    <a:pt x="47887" y="5126"/>
                    <a:pt x="5126" y="47887"/>
                    <a:pt x="5126" y="100331"/>
                  </a:cubicBezTo>
                  <a:lnTo>
                    <a:pt x="5126" y="2007662"/>
                  </a:lnTo>
                  <a:cubicBezTo>
                    <a:pt x="5126" y="2060105"/>
                    <a:pt x="47887" y="2102867"/>
                    <a:pt x="100331" y="2102867"/>
                  </a:cubicBezTo>
                  <a:lnTo>
                    <a:pt x="281866" y="2102867"/>
                  </a:lnTo>
                  <a:cubicBezTo>
                    <a:pt x="281866" y="2102867"/>
                    <a:pt x="281866" y="2102867"/>
                    <a:pt x="281866" y="2102867"/>
                  </a:cubicBezTo>
                  <a:lnTo>
                    <a:pt x="281866" y="860359"/>
                  </a:lnTo>
                  <a:cubicBezTo>
                    <a:pt x="281866" y="807915"/>
                    <a:pt x="312525" y="734494"/>
                    <a:pt x="349639" y="697380"/>
                  </a:cubicBezTo>
                  <a:lnTo>
                    <a:pt x="605402" y="441617"/>
                  </a:lnTo>
                  <a:cubicBezTo>
                    <a:pt x="642516" y="404503"/>
                    <a:pt x="673176" y="331082"/>
                    <a:pt x="673176" y="278639"/>
                  </a:cubicBezTo>
                  <a:lnTo>
                    <a:pt x="673176" y="5933"/>
                  </a:lnTo>
                  <a:lnTo>
                    <a:pt x="100331" y="5933"/>
                  </a:lnTo>
                  <a:close/>
                </a:path>
              </a:pathLst>
            </a:custGeom>
            <a:solidFill>
              <a:srgbClr val="FFFFFF">
                <a:lumMod val="95000"/>
              </a:srgbClr>
            </a:solidFill>
            <a:ln w="25400"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p>
              <a:pPr defTabSz="457200"/>
              <a:endParaRPr lang="zh-CN" altLang="en-US">
                <a:solidFill>
                  <a:srgbClr val="222222"/>
                </a:solidFill>
                <a:latin typeface="微软雅黑" panose="020B0503020204020204" pitchFamily="34" charset="-122"/>
                <a:ea typeface="微软雅黑" panose="020B0503020204020204" pitchFamily="34" charset="-122"/>
              </a:endParaRPr>
            </a:p>
          </p:txBody>
        </p:sp>
        <p:sp>
          <p:nvSpPr>
            <p:cNvPr id="46" name="圆角矩形 45"/>
            <p:cNvSpPr/>
            <p:nvPr>
              <p:custDataLst>
                <p:tags r:id="rId9"/>
              </p:custDataLst>
            </p:nvPr>
          </p:nvSpPr>
          <p:spPr>
            <a:xfrm>
              <a:off x="1511706" y="3883611"/>
              <a:ext cx="9168588" cy="1925587"/>
            </a:xfrm>
            <a:prstGeom prst="roundRect">
              <a:avLst>
                <a:gd name="adj" fmla="val 5137"/>
              </a:avLst>
            </a:prstGeom>
            <a:noFill/>
            <a:ln w="25400" cap="flat">
              <a:solidFill>
                <a:srgbClr val="2196F3"/>
              </a:soli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p>
              <a:pPr defTabSz="457200"/>
              <a:endParaRPr lang="zh-CN" altLang="en-US">
                <a:solidFill>
                  <a:srgbClr val="222222"/>
                </a:solidFill>
                <a:latin typeface="微软雅黑" panose="020B0503020204020204" pitchFamily="34" charset="-122"/>
                <a:ea typeface="微软雅黑" panose="020B0503020204020204" pitchFamily="34" charset="-122"/>
              </a:endParaRPr>
            </a:p>
          </p:txBody>
        </p:sp>
      </p:grpSp>
      <p:sp>
        <p:nvSpPr>
          <p:cNvPr id="3" name="文本框 2"/>
          <p:cNvSpPr txBox="1"/>
          <p:nvPr/>
        </p:nvSpPr>
        <p:spPr>
          <a:xfrm>
            <a:off x="1892935" y="1951990"/>
            <a:ext cx="8569325" cy="1198880"/>
          </a:xfrm>
          <a:prstGeom prst="rect">
            <a:avLst/>
          </a:prstGeom>
        </p:spPr>
        <p:txBody>
          <a:bodyPr wrap="square">
            <a:spAutoFit/>
          </a:bodyPr>
          <a:p>
            <a:pPr marL="0" indent="304800" algn="just" defTabSz="266700">
              <a:lnSpc>
                <a:spcPct val="150000"/>
              </a:lnSpc>
              <a:spcBef>
                <a:spcPct val="0"/>
              </a:spcBef>
              <a:spcAft>
                <a:spcPct val="0"/>
              </a:spcAft>
            </a:pPr>
            <a:r>
              <a:rPr lang="zh-CN" altLang="en-US" sz="1600">
                <a:solidFill>
                  <a:srgbClr val="000000"/>
                </a:solidFill>
                <a:latin typeface="宋体" panose="02010600030101010101" pitchFamily="2" charset="-122"/>
                <a:ea typeface="宋体" panose="02010600030101010101" pitchFamily="2" charset="-122"/>
              </a:rPr>
              <a:t>振幅键控其原理是</a:t>
            </a:r>
            <a:r>
              <a:rPr lang="zh-CN" altLang="en-US" sz="1600">
                <a:solidFill>
                  <a:srgbClr val="000000"/>
                </a:solidFill>
                <a:highlight>
                  <a:srgbClr val="FFFF00"/>
                </a:highlight>
                <a:latin typeface="宋体" panose="02010600030101010101" pitchFamily="2" charset="-122"/>
                <a:ea typeface="宋体" panose="02010600030101010101" pitchFamily="2" charset="-122"/>
              </a:rPr>
              <a:t>利用载波的幅度变换来转递数字信息</a:t>
            </a:r>
            <a:r>
              <a:rPr lang="zh-CN" altLang="en-US" sz="1600">
                <a:solidFill>
                  <a:srgbClr val="000000"/>
                </a:solidFill>
                <a:latin typeface="宋体" panose="02010600030101010101" pitchFamily="2" charset="-122"/>
                <a:ea typeface="宋体" panose="02010600030101010101" pitchFamily="2" charset="-122"/>
              </a:rPr>
              <a:t>，而其频率和初始相位保持不变，在</a:t>
            </a:r>
            <a:r>
              <a:rPr lang="en-US" altLang="zh-CN" sz="1600">
                <a:solidFill>
                  <a:srgbClr val="000000"/>
                </a:solidFill>
                <a:latin typeface="Times New Roman" panose="02020603050405020304"/>
                <a:ea typeface="宋体" panose="02010600030101010101" pitchFamily="2" charset="-122"/>
              </a:rPr>
              <a:t>2ASK</a:t>
            </a:r>
            <a:r>
              <a:rPr lang="zh-CN" altLang="en-US" sz="1600">
                <a:solidFill>
                  <a:srgbClr val="000000"/>
                </a:solidFill>
                <a:latin typeface="宋体" panose="02010600030101010101" pitchFamily="2" charset="-122"/>
                <a:ea typeface="宋体" panose="02010600030101010101" pitchFamily="2" charset="-122"/>
              </a:rPr>
              <a:t>中，载波的幅度只有两种变化状态，分别对应二进制信息</a:t>
            </a:r>
            <a:r>
              <a:rPr lang="en-US" altLang="zh-CN" sz="1600">
                <a:solidFill>
                  <a:srgbClr val="000000"/>
                </a:solidFill>
                <a:highlight>
                  <a:srgbClr val="FFFF00"/>
                </a:highlight>
                <a:latin typeface="Times New Roman" panose="02020603050405020304"/>
                <a:ea typeface="宋体" panose="02010600030101010101" pitchFamily="2" charset="-122"/>
              </a:rPr>
              <a:t>“0”</a:t>
            </a:r>
            <a:r>
              <a:rPr lang="zh-CN" altLang="en-US" sz="1600">
                <a:solidFill>
                  <a:srgbClr val="000000"/>
                </a:solidFill>
                <a:highlight>
                  <a:srgbClr val="FFFF00"/>
                </a:highlight>
                <a:latin typeface="宋体" panose="02010600030101010101" pitchFamily="2" charset="-122"/>
                <a:ea typeface="宋体" panose="02010600030101010101" pitchFamily="2" charset="-122"/>
              </a:rPr>
              <a:t>和</a:t>
            </a:r>
            <a:r>
              <a:rPr lang="en-US" altLang="zh-CN" sz="1600">
                <a:solidFill>
                  <a:srgbClr val="000000"/>
                </a:solidFill>
                <a:highlight>
                  <a:srgbClr val="FFFF00"/>
                </a:highlight>
                <a:latin typeface="Times New Roman" panose="02020603050405020304"/>
                <a:ea typeface="宋体" panose="02010600030101010101" pitchFamily="2" charset="-122"/>
              </a:rPr>
              <a:t>“1”</a:t>
            </a:r>
            <a:r>
              <a:rPr lang="zh-CN" altLang="en-US" sz="1600">
                <a:solidFill>
                  <a:srgbClr val="000000"/>
                </a:solidFill>
                <a:latin typeface="宋体" panose="02010600030101010101" pitchFamily="2" charset="-122"/>
                <a:ea typeface="宋体" panose="02010600030101010101" pitchFamily="2" charset="-122"/>
              </a:rPr>
              <a:t>。一种常用的、也是最简单的二进制振幅键控方式称为通</a:t>
            </a:r>
            <a:r>
              <a:rPr lang="en-US" altLang="zh-CN" sz="1600">
                <a:solidFill>
                  <a:srgbClr val="000000"/>
                </a:solidFill>
                <a:latin typeface="Times New Roman" panose="02020603050405020304"/>
                <a:ea typeface="宋体" panose="02010600030101010101" pitchFamily="2" charset="-122"/>
              </a:rPr>
              <a:t>—</a:t>
            </a:r>
            <a:r>
              <a:rPr lang="zh-CN" altLang="en-US" sz="1600">
                <a:solidFill>
                  <a:srgbClr val="000000"/>
                </a:solidFill>
                <a:latin typeface="宋体" panose="02010600030101010101" pitchFamily="2" charset="-122"/>
                <a:ea typeface="宋体" panose="02010600030101010101" pitchFamily="2" charset="-122"/>
              </a:rPr>
              <a:t>断键控（</a:t>
            </a:r>
            <a:r>
              <a:rPr lang="en-US" altLang="zh-CN" sz="1600">
                <a:solidFill>
                  <a:srgbClr val="000000"/>
                </a:solidFill>
                <a:latin typeface="Times New Roman" panose="02020603050405020304"/>
                <a:ea typeface="宋体" panose="02010600030101010101" pitchFamily="2" charset="-122"/>
              </a:rPr>
              <a:t>OOK</a:t>
            </a:r>
            <a:r>
              <a:rPr lang="zh-CN" altLang="en-US" sz="1600">
                <a:solidFill>
                  <a:srgbClr val="000000"/>
                </a:solidFill>
                <a:latin typeface="宋体" panose="02010600030101010101" pitchFamily="2" charset="-122"/>
                <a:ea typeface="宋体" panose="02010600030101010101" pitchFamily="2" charset="-122"/>
              </a:rPr>
              <a:t>），其表达式为：</a:t>
            </a:r>
            <a:endParaRPr lang="zh-CN" altLang="en-US" sz="1600">
              <a:solidFill>
                <a:srgbClr val="000000"/>
              </a:solidFill>
              <a:latin typeface="宋体" panose="02010600030101010101" pitchFamily="2" charset="-122"/>
              <a:ea typeface="宋体" panose="02010600030101010101" pitchFamily="2" charset="-122"/>
            </a:endParaRPr>
          </a:p>
        </p:txBody>
      </p:sp>
      <p:pic>
        <p:nvPicPr>
          <p:cNvPr id="7" name="图片 6"/>
          <p:cNvPicPr/>
          <p:nvPr/>
        </p:nvPicPr>
        <p:blipFill>
          <a:blip r:embed="rId10"/>
          <a:stretch>
            <a:fillRect/>
          </a:stretch>
        </p:blipFill>
        <p:spPr>
          <a:xfrm>
            <a:off x="2834640" y="3150870"/>
            <a:ext cx="4629785" cy="643890"/>
          </a:xfrm>
          <a:prstGeom prst="rect">
            <a:avLst/>
          </a:prstGeom>
        </p:spPr>
      </p:pic>
      <p:sp>
        <p:nvSpPr>
          <p:cNvPr id="9" name="文本框 8"/>
          <p:cNvSpPr txBox="1"/>
          <p:nvPr/>
        </p:nvSpPr>
        <p:spPr>
          <a:xfrm>
            <a:off x="2109470" y="4624706"/>
            <a:ext cx="5080000" cy="460375"/>
          </a:xfrm>
          <a:prstGeom prst="rect">
            <a:avLst/>
          </a:prstGeom>
        </p:spPr>
        <p:txBody>
          <a:bodyPr>
            <a:spAutoFit/>
          </a:bodyPr>
          <a:p>
            <a:pPr marL="0" indent="304800" algn="just" defTabSz="266700">
              <a:lnSpc>
                <a:spcPct val="150000"/>
              </a:lnSpc>
              <a:spcBef>
                <a:spcPct val="0"/>
              </a:spcBef>
              <a:spcAft>
                <a:spcPct val="0"/>
              </a:spcAft>
            </a:pPr>
            <a:r>
              <a:rPr lang="en-US" altLang="zh-CN" sz="1600">
                <a:latin typeface="Times New Roman" panose="02020603050405020304"/>
                <a:ea typeface="宋体" panose="02010600030101010101" pitchFamily="2" charset="-122"/>
              </a:rPr>
              <a:t>2ASK</a:t>
            </a:r>
            <a:r>
              <a:rPr lang="zh-CN" altLang="en-US" sz="1600">
                <a:latin typeface="宋体" panose="02010600030101010101" pitchFamily="2" charset="-122"/>
                <a:ea typeface="宋体" panose="02010600030101010101" pitchFamily="2" charset="-122"/>
              </a:rPr>
              <a:t>信号的一般表达式为</a:t>
            </a:r>
            <a:endParaRPr lang="zh-CN" altLang="en-US" sz="1600">
              <a:latin typeface="宋体" panose="02010600030101010101" pitchFamily="2" charset="-122"/>
              <a:ea typeface="宋体" panose="02010600030101010101" pitchFamily="2" charset="-122"/>
            </a:endParaRPr>
          </a:p>
        </p:txBody>
      </p:sp>
      <p:pic>
        <p:nvPicPr>
          <p:cNvPr id="10" name="图片 9"/>
          <p:cNvPicPr/>
          <p:nvPr/>
        </p:nvPicPr>
        <p:blipFill>
          <a:blip r:embed="rId11"/>
          <a:stretch>
            <a:fillRect/>
          </a:stretch>
        </p:blipFill>
        <p:spPr>
          <a:xfrm>
            <a:off x="4917440" y="4685030"/>
            <a:ext cx="1038225" cy="344805"/>
          </a:xfrm>
          <a:prstGeom prst="rect">
            <a:avLst/>
          </a:prstGeom>
        </p:spPr>
      </p:pic>
      <p:pic>
        <p:nvPicPr>
          <p:cNvPr id="17" name="图片 16"/>
          <p:cNvPicPr/>
          <p:nvPr/>
        </p:nvPicPr>
        <p:blipFill>
          <a:blip r:embed="rId12"/>
          <a:stretch>
            <a:fillRect/>
          </a:stretch>
        </p:blipFill>
        <p:spPr>
          <a:xfrm>
            <a:off x="2685415" y="5085080"/>
            <a:ext cx="1813560" cy="455295"/>
          </a:xfrm>
          <a:prstGeom prst="rect">
            <a:avLst/>
          </a:prstGeom>
        </p:spPr>
      </p:pic>
      <p:sp>
        <p:nvSpPr>
          <p:cNvPr id="19" name="文本框 18"/>
          <p:cNvSpPr txBox="1"/>
          <p:nvPr/>
        </p:nvSpPr>
        <p:spPr>
          <a:xfrm>
            <a:off x="2397125" y="5632450"/>
            <a:ext cx="5680075" cy="337185"/>
          </a:xfrm>
          <a:prstGeom prst="rect">
            <a:avLst/>
          </a:prstGeom>
        </p:spPr>
        <p:txBody>
          <a:bodyPr wrap="square">
            <a:spAutoFit/>
          </a:bodyPr>
          <a:p>
            <a:pPr algn="just"/>
            <a:r>
              <a:rPr lang="zh-CN" altLang="en-US" sz="1600">
                <a:latin typeface="宋体" panose="02010600030101010101" pitchFamily="2" charset="-122"/>
                <a:ea typeface="宋体" panose="02010600030101010101" pitchFamily="2" charset="-122"/>
              </a:rPr>
              <a:t>式中</a:t>
            </a:r>
            <a:r>
              <a:rPr lang="en-US" altLang="zh-CN" sz="1600">
                <a:latin typeface="Times New Roman" panose="02020603050405020304"/>
                <a:ea typeface="Times New Roman" panose="02020603050405020304"/>
              </a:rPr>
              <a:t>TB</a:t>
            </a:r>
            <a:r>
              <a:rPr lang="zh-CN" altLang="en-US" sz="1600">
                <a:latin typeface="宋体" panose="02010600030101010101" pitchFamily="2" charset="-122"/>
                <a:ea typeface="宋体" panose="02010600030101010101" pitchFamily="2" charset="-122"/>
              </a:rPr>
              <a:t>为码元持续时间；</a:t>
            </a:r>
            <a:r>
              <a:rPr lang="en-US" altLang="zh-CN" sz="1600" i="1">
                <a:latin typeface="Times New Roman" panose="02020603050405020304"/>
                <a:ea typeface="宋体" panose="02010600030101010101" pitchFamily="2" charset="-122"/>
              </a:rPr>
              <a:t>g(t)</a:t>
            </a:r>
            <a:r>
              <a:rPr lang="zh-CN" altLang="en-US" sz="1600">
                <a:latin typeface="宋体" panose="02010600030101010101" pitchFamily="2" charset="-122"/>
                <a:ea typeface="宋体" panose="02010600030101010101" pitchFamily="2" charset="-122"/>
              </a:rPr>
              <a:t>为持续时间为</a:t>
            </a:r>
            <a:r>
              <a:rPr lang="en-US" altLang="zh-CN" sz="1600">
                <a:latin typeface="Times New Roman" panose="02020603050405020304"/>
                <a:ea typeface="Times New Roman" panose="02020603050405020304"/>
              </a:rPr>
              <a:t>TB</a:t>
            </a:r>
            <a:r>
              <a:rPr lang="zh-CN" altLang="en-US" sz="1600">
                <a:latin typeface="宋体" panose="02010600030101010101" pitchFamily="2" charset="-122"/>
                <a:ea typeface="宋体" panose="02010600030101010101" pitchFamily="2" charset="-122"/>
              </a:rPr>
              <a:t>的基带脉冲波形。</a:t>
            </a:r>
            <a:endParaRPr lang="zh-CN" altLang="en-US" sz="1600">
              <a:latin typeface="宋体" panose="02010600030101010101" pitchFamily="2" charset="-122"/>
              <a:ea typeface="宋体" panose="02010600030101010101" pitchFamily="2" charset="-122"/>
            </a:endParaRPr>
          </a:p>
        </p:txBody>
      </p:sp>
    </p:spTree>
  </p:cSld>
  <p:clrMapOvr>
    <a:masterClrMapping/>
  </p:clrMapOvr>
  <p:transition spd="med" advTm="1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p:cNvSpPr txBox="1"/>
          <p:nvPr/>
        </p:nvSpPr>
        <p:spPr>
          <a:xfrm>
            <a:off x="361950" y="295275"/>
            <a:ext cx="3067050" cy="379413"/>
          </a:xfrm>
          <a:prstGeom prst="rect">
            <a:avLst/>
          </a:prstGeom>
        </p:spPr>
        <p:txBody>
          <a:bodyPr lIns="96435" tIns="48218" rIns="96435" bIns="48218"/>
          <a:lstStyle>
            <a:lvl1pPr algn="l" defTabSz="457200" eaLnBrk="0" hangingPunct="0">
              <a:defRPr>
                <a:solidFill>
                  <a:schemeClr val="tx1"/>
                </a:solidFill>
                <a:latin typeface="Calibri" panose="020F0502020204030204" pitchFamily="34" charset="0"/>
                <a:ea typeface="宋体" panose="02010600030101010101" pitchFamily="2" charset="-122"/>
              </a:defRPr>
            </a:lvl1pPr>
            <a:lvl2pPr marL="742950" indent="-285750" algn="l" defTabSz="457200" eaLnBrk="0" hangingPunct="0">
              <a:defRPr>
                <a:solidFill>
                  <a:schemeClr val="tx1"/>
                </a:solidFill>
                <a:latin typeface="Calibri" panose="020F0502020204030204" pitchFamily="34" charset="0"/>
                <a:ea typeface="宋体" panose="02010600030101010101" pitchFamily="2" charset="-122"/>
              </a:defRPr>
            </a:lvl2pPr>
            <a:lvl3pPr marL="1143000" indent="-228600" algn="l" defTabSz="457200" eaLnBrk="0" hangingPunct="0">
              <a:defRPr>
                <a:solidFill>
                  <a:schemeClr val="tx1"/>
                </a:solidFill>
                <a:latin typeface="Calibri" panose="020F0502020204030204" pitchFamily="34" charset="0"/>
                <a:ea typeface="宋体" panose="02010600030101010101" pitchFamily="2" charset="-122"/>
              </a:defRPr>
            </a:lvl3pPr>
            <a:lvl4pPr marL="1600200" indent="-228600" algn="l" defTabSz="457200" eaLnBrk="0" hangingPunct="0">
              <a:defRPr>
                <a:solidFill>
                  <a:schemeClr val="tx1"/>
                </a:solidFill>
                <a:latin typeface="Calibri" panose="020F0502020204030204" pitchFamily="34" charset="0"/>
                <a:ea typeface="宋体" panose="02010600030101010101" pitchFamily="2" charset="-122"/>
              </a:defRPr>
            </a:lvl4pPr>
            <a:lvl5pPr marL="2057400" indent="-228600" algn="l" defTabSz="4572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spcAft>
                <a:spcPts val="600"/>
              </a:spcAft>
              <a:buClr>
                <a:srgbClr val="015491"/>
              </a:buClr>
              <a:buSzPct val="145000"/>
              <a:buFont typeface="Arial" panose="020B0604020202020204" pitchFamily="34" charset="0"/>
              <a:buNone/>
            </a:pPr>
            <a:r>
              <a:rPr lang="en-US" altLang="zh-CN"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rPr>
              <a:t>ASK</a:t>
            </a:r>
            <a:r>
              <a:rPr lang="zh-CN" altLang="en-US"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rPr>
              <a:t>调制接口定义</a:t>
            </a:r>
            <a:endParaRPr lang="en-US" altLang="zh-CN"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endParaRPr>
          </a:p>
        </p:txBody>
      </p:sp>
      <p:cxnSp>
        <p:nvCxnSpPr>
          <p:cNvPr id="2" name="直接连接符 1"/>
          <p:cNvCxnSpPr/>
          <p:nvPr>
            <p:custDataLst>
              <p:tags r:id="rId1"/>
            </p:custDataLst>
          </p:nvPr>
        </p:nvCxnSpPr>
        <p:spPr>
          <a:xfrm>
            <a:off x="452438" y="711200"/>
            <a:ext cx="11953601"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732155" y="1008063"/>
            <a:ext cx="5080000" cy="337185"/>
          </a:xfrm>
          <a:prstGeom prst="rect">
            <a:avLst/>
          </a:prstGeom>
        </p:spPr>
        <p:txBody>
          <a:bodyPr>
            <a:spAutoFit/>
          </a:bodyPr>
          <a:p>
            <a:pPr marL="0" indent="0" algn="just" defTabSz="266700">
              <a:spcBef>
                <a:spcPct val="0"/>
              </a:spcBef>
              <a:spcAft>
                <a:spcPct val="0"/>
              </a:spcAft>
            </a:pPr>
            <a:r>
              <a:rPr lang="zh-CN" altLang="en-US" sz="1600">
                <a:latin typeface="宋体" panose="02010600030101010101" pitchFamily="2" charset="-122"/>
                <a:ea typeface="宋体" panose="02010600030101010101" pitchFamily="2" charset="-122"/>
              </a:rPr>
              <a:t>函数名：</a:t>
            </a:r>
            <a:r>
              <a:rPr lang="en-US" altLang="zh-CN" sz="1600">
                <a:latin typeface="Times New Roman" panose="02020603050405020304"/>
                <a:ea typeface="宋体" panose="02010600030101010101" pitchFamily="2" charset="-122"/>
              </a:rPr>
              <a:t>ASK_Modulation.m</a:t>
            </a:r>
            <a:endParaRPr lang="en-US" altLang="zh-CN" sz="1600">
              <a:latin typeface="Times New Roman" panose="02020603050405020304"/>
              <a:ea typeface="宋体" panose="02010600030101010101" pitchFamily="2" charset="-122"/>
            </a:endParaRPr>
          </a:p>
        </p:txBody>
      </p:sp>
      <p:sp>
        <p:nvSpPr>
          <p:cNvPr id="5" name="文本框 4"/>
          <p:cNvSpPr txBox="1"/>
          <p:nvPr/>
        </p:nvSpPr>
        <p:spPr>
          <a:xfrm>
            <a:off x="452755" y="1311910"/>
            <a:ext cx="4018915" cy="1264920"/>
          </a:xfrm>
          <a:prstGeom prst="rect">
            <a:avLst/>
          </a:prstGeom>
        </p:spPr>
        <p:txBody>
          <a:bodyPr>
            <a:noAutofit/>
          </a:bodyPr>
          <a:p>
            <a:pPr marL="0" indent="306070" algn="just" defTabSz="266700">
              <a:lnSpc>
                <a:spcPct val="150000"/>
              </a:lnSpc>
              <a:spcBef>
                <a:spcPct val="0"/>
              </a:spcBef>
              <a:spcAft>
                <a:spcPct val="0"/>
              </a:spcAft>
            </a:pPr>
            <a:r>
              <a:rPr lang="zh-CN" altLang="en-US" sz="1400" b="1">
                <a:latin typeface="宋体" panose="02010600030101010101" pitchFamily="2" charset="-122"/>
                <a:ea typeface="宋体" panose="02010600030101010101" pitchFamily="2" charset="-122"/>
              </a:rPr>
              <a:t>输出参数：</a:t>
            </a:r>
            <a:endParaRPr lang="zh-CN" altLang="en-US" sz="1400" b="1">
              <a:latin typeface="宋体" panose="02010600030101010101" pitchFamily="2" charset="-122"/>
              <a:ea typeface="宋体" panose="02010600030101010101" pitchFamily="2" charset="-122"/>
            </a:endParaRPr>
          </a:p>
          <a:p>
            <a:pPr marL="0" indent="304800" algn="just" defTabSz="266700">
              <a:lnSpc>
                <a:spcPct val="150000"/>
              </a:lnSpc>
              <a:spcBef>
                <a:spcPct val="0"/>
              </a:spcBef>
              <a:spcAft>
                <a:spcPct val="0"/>
              </a:spcAft>
            </a:pPr>
            <a:r>
              <a:rPr lang="en-US" altLang="zh-CN" sz="1400">
                <a:latin typeface="Times New Roman" panose="02020603050405020304"/>
                <a:ea typeface="宋体" panose="02010600030101010101" pitchFamily="2" charset="-122"/>
              </a:rPr>
              <a:t>output_data</a:t>
            </a:r>
            <a:r>
              <a:rPr lang="zh-CN" altLang="en-US" sz="1400">
                <a:latin typeface="宋体" panose="02010600030101010101" pitchFamily="2" charset="-122"/>
                <a:ea typeface="宋体" panose="02010600030101010101" pitchFamily="2" charset="-122"/>
              </a:rPr>
              <a:t>： </a:t>
            </a:r>
            <a:r>
              <a:rPr lang="en-US" altLang="zh-CN" sz="1400">
                <a:latin typeface="宋体" panose="02010600030101010101" pitchFamily="2" charset="-122"/>
                <a:ea typeface="宋体" panose="02010600030101010101" pitchFamily="2" charset="-122"/>
              </a:rPr>
              <a:t>     </a:t>
            </a:r>
            <a:r>
              <a:rPr lang="zh-CN" altLang="en-US" sz="1400">
                <a:latin typeface="Times New Roman" panose="02020603050405020304"/>
                <a:ea typeface="宋体" panose="02010600030101010101" pitchFamily="2" charset="-122"/>
              </a:rPr>
              <a:t>调制后</a:t>
            </a:r>
            <a:r>
              <a:rPr lang="zh-CN" altLang="en-US" sz="1400">
                <a:latin typeface="宋体" panose="02010600030101010101" pitchFamily="2" charset="-122"/>
                <a:ea typeface="宋体" panose="02010600030101010101" pitchFamily="2" charset="-122"/>
              </a:rPr>
              <a:t>的信号</a:t>
            </a:r>
            <a:endParaRPr lang="zh-CN" altLang="en-US" sz="1400">
              <a:latin typeface="宋体" panose="02010600030101010101" pitchFamily="2" charset="-122"/>
              <a:ea typeface="宋体" panose="02010600030101010101" pitchFamily="2" charset="-122"/>
            </a:endParaRPr>
          </a:p>
          <a:p>
            <a:pPr marL="0" indent="306070" algn="just" defTabSz="266700">
              <a:lnSpc>
                <a:spcPct val="150000"/>
              </a:lnSpc>
              <a:spcBef>
                <a:spcPct val="0"/>
              </a:spcBef>
              <a:spcAft>
                <a:spcPct val="0"/>
              </a:spcAft>
            </a:pPr>
            <a:r>
              <a:rPr lang="zh-CN" altLang="en-US" sz="1400" b="1">
                <a:latin typeface="宋体" panose="02010600030101010101" pitchFamily="2" charset="-122"/>
                <a:ea typeface="宋体" panose="02010600030101010101" pitchFamily="2" charset="-122"/>
              </a:rPr>
              <a:t>输入参数：</a:t>
            </a:r>
            <a:endParaRPr lang="zh-CN" altLang="en-US" sz="1400" b="1">
              <a:latin typeface="宋体" panose="02010600030101010101" pitchFamily="2" charset="-122"/>
              <a:ea typeface="宋体" panose="02010600030101010101" pitchFamily="2" charset="-122"/>
            </a:endParaRPr>
          </a:p>
          <a:p>
            <a:pPr marL="0" indent="304800" algn="just" defTabSz="266700">
              <a:lnSpc>
                <a:spcPct val="150000"/>
              </a:lnSpc>
              <a:spcBef>
                <a:spcPct val="0"/>
              </a:spcBef>
              <a:spcAft>
                <a:spcPct val="0"/>
              </a:spcAft>
            </a:pPr>
            <a:r>
              <a:rPr lang="en-US" altLang="zh-CN" sz="1400">
                <a:latin typeface="Times New Roman" panose="02020603050405020304"/>
                <a:ea typeface="宋体" panose="02010600030101010101" pitchFamily="2" charset="-122"/>
              </a:rPr>
              <a:t>input_data</a:t>
            </a:r>
            <a:r>
              <a:rPr lang="zh-CN" altLang="en-US" sz="1400">
                <a:latin typeface="宋体" panose="02010600030101010101" pitchFamily="2" charset="-122"/>
                <a:ea typeface="宋体" panose="02010600030101010101" pitchFamily="2" charset="-122"/>
              </a:rPr>
              <a:t>： </a:t>
            </a:r>
            <a:r>
              <a:rPr lang="en-US" altLang="zh-CN" sz="1400">
                <a:latin typeface="宋体" panose="02010600030101010101" pitchFamily="2" charset="-122"/>
                <a:ea typeface="宋体" panose="02010600030101010101" pitchFamily="2" charset="-122"/>
              </a:rPr>
              <a:t>      </a:t>
            </a:r>
            <a:r>
              <a:rPr lang="zh-CN" altLang="en-US" sz="1400">
                <a:latin typeface="Times New Roman" panose="02020603050405020304"/>
                <a:ea typeface="宋体" panose="02010600030101010101" pitchFamily="2" charset="-122"/>
              </a:rPr>
              <a:t>上采样</a:t>
            </a:r>
            <a:r>
              <a:rPr lang="zh-CN" altLang="en-US" sz="1400">
                <a:latin typeface="宋体" panose="02010600030101010101" pitchFamily="2" charset="-122"/>
                <a:ea typeface="宋体" panose="02010600030101010101" pitchFamily="2" charset="-122"/>
              </a:rPr>
              <a:t>的信号</a:t>
            </a:r>
            <a:endParaRPr lang="zh-CN" altLang="en-US" sz="1400">
              <a:latin typeface="宋体" panose="02010600030101010101" pitchFamily="2" charset="-122"/>
              <a:ea typeface="宋体" panose="02010600030101010101" pitchFamily="2" charset="-122"/>
            </a:endParaRPr>
          </a:p>
        </p:txBody>
      </p:sp>
      <mc:AlternateContent xmlns:mc="http://schemas.openxmlformats.org/markup-compatibility/2006">
        <mc:Choice xmlns:a14="http://schemas.microsoft.com/office/drawing/2010/main" Requires="a14">
          <p:sp>
            <p:nvSpPr>
              <p:cNvPr id="7" name="文本框 6"/>
              <p:cNvSpPr txBox="1"/>
              <p:nvPr/>
            </p:nvSpPr>
            <p:spPr>
              <a:xfrm>
                <a:off x="5492750" y="735965"/>
                <a:ext cx="7202805" cy="2268220"/>
              </a:xfrm>
              <a:prstGeom prst="rect">
                <a:avLst/>
              </a:prstGeom>
            </p:spPr>
            <p:txBody>
              <a:bodyPr wrap="square">
                <a:noAutofit/>
              </a:bodyPr>
              <a:p>
                <a:pPr marL="0" indent="266700" algn="just" defTabSz="266700">
                  <a:lnSpc>
                    <a:spcPct val="125000"/>
                  </a:lnSpc>
                  <a:spcBef>
                    <a:spcPct val="0"/>
                  </a:spcBef>
                  <a:spcAft>
                    <a:spcPct val="0"/>
                  </a:spcAft>
                </a:pPr>
                <a:r>
                  <a:rPr lang="zh-CN" altLang="en-US" sz="1600">
                    <a:latin typeface="Times New Roman" panose="02020603050405020304"/>
                    <a:ea typeface="Times New Roman" panose="02020603050405020304"/>
                  </a:rPr>
                  <a:t>实现功能：</a:t>
                </a:r>
                <a:endParaRPr lang="en-US" altLang="zh-CN" sz="1600">
                  <a:latin typeface="Times New Roman" panose="02020603050405020304"/>
                  <a:ea typeface="Times New Roman" panose="02020603050405020304"/>
                </a:endParaRPr>
              </a:p>
              <a:p>
                <a:pPr marL="0" indent="266700" algn="just" defTabSz="266700">
                  <a:lnSpc>
                    <a:spcPct val="125000"/>
                  </a:lnSpc>
                  <a:spcBef>
                    <a:spcPct val="0"/>
                  </a:spcBef>
                  <a:spcAft>
                    <a:spcPct val="0"/>
                  </a:spcAft>
                </a:pPr>
                <a:r>
                  <a:rPr lang="en-US" altLang="zh-CN" sz="1600">
                    <a:latin typeface="Times New Roman" panose="02020603050405020304"/>
                    <a:ea typeface="Times New Roman" panose="02020603050405020304"/>
                  </a:rPr>
                  <a:t>Step1:</a:t>
                </a:r>
                <a:r>
                  <a:rPr lang="zh-CN" altLang="en-US" sz="1600">
                    <a:latin typeface="宋体" panose="02010600030101010101" pitchFamily="2" charset="-122"/>
                    <a:ea typeface="宋体" panose="02010600030101010101" pitchFamily="2" charset="-122"/>
                  </a:rPr>
                  <a:t>对输入数据进行补</a:t>
                </a:r>
                <a:r>
                  <a:rPr lang="en-US" altLang="zh-CN" sz="1600">
                    <a:latin typeface="Times New Roman" panose="02020603050405020304"/>
                    <a:ea typeface="宋体" panose="02010600030101010101" pitchFamily="2" charset="-122"/>
                  </a:rPr>
                  <a:t>0</a:t>
                </a:r>
                <a:r>
                  <a:rPr lang="zh-CN" altLang="en-US" sz="1600">
                    <a:latin typeface="宋体" panose="02010600030101010101" pitchFamily="2" charset="-122"/>
                    <a:ea typeface="宋体" panose="02010600030101010101" pitchFamily="2" charset="-122"/>
                  </a:rPr>
                  <a:t>，若长度不足</a:t>
                </a:r>
                <a:r>
                  <a:rPr lang="en-US" altLang="zh-CN" sz="1600">
                    <a:latin typeface="Times New Roman" panose="02020603050405020304"/>
                    <a:ea typeface="宋体" panose="02010600030101010101" pitchFamily="2" charset="-122"/>
                  </a:rPr>
                  <a:t>30720</a:t>
                </a:r>
                <a:r>
                  <a:rPr lang="zh-CN" altLang="en-US" sz="1600">
                    <a:latin typeface="宋体" panose="02010600030101010101" pitchFamily="2" charset="-122"/>
                    <a:ea typeface="宋体" panose="02010600030101010101" pitchFamily="2" charset="-122"/>
                  </a:rPr>
                  <a:t>长度，则在输入数据后面补</a:t>
                </a:r>
                <a:r>
                  <a:rPr lang="en-US" altLang="zh-CN" sz="1600">
                    <a:latin typeface="Times New Roman" panose="02020603050405020304"/>
                    <a:ea typeface="宋体" panose="02010600030101010101" pitchFamily="2" charset="-122"/>
                  </a:rPr>
                  <a:t>0</a:t>
                </a:r>
                <a:r>
                  <a:rPr lang="zh-CN" altLang="en-US" sz="1600">
                    <a:latin typeface="宋体" panose="02010600030101010101" pitchFamily="2" charset="-122"/>
                    <a:ea typeface="宋体" panose="02010600030101010101" pitchFamily="2" charset="-122"/>
                  </a:rPr>
                  <a:t>至长</a:t>
                </a:r>
                <a:r>
                  <a:rPr lang="en-US" altLang="zh-CN" sz="1600">
                    <a:latin typeface="宋体" panose="02010600030101010101" pitchFamily="2" charset="-122"/>
                    <a:ea typeface="宋体" panose="02010600030101010101" pitchFamily="2" charset="-122"/>
                  </a:rPr>
                  <a:t>		</a:t>
                </a:r>
                <a:r>
                  <a:rPr lang="zh-CN" altLang="en-US" sz="1600">
                    <a:latin typeface="宋体" panose="02010600030101010101" pitchFamily="2" charset="-122"/>
                    <a:ea typeface="宋体" panose="02010600030101010101" pitchFamily="2" charset="-122"/>
                  </a:rPr>
                  <a:t>度为</a:t>
                </a:r>
                <a:r>
                  <a:rPr lang="en-US" altLang="zh-CN" sz="1600">
                    <a:latin typeface="Times New Roman" panose="02020603050405020304"/>
                    <a:ea typeface="宋体" panose="02010600030101010101" pitchFamily="2" charset="-122"/>
                  </a:rPr>
                  <a:t>30720</a:t>
                </a:r>
                <a:r>
                  <a:rPr lang="zh-CN" altLang="en-US" sz="1600">
                    <a:latin typeface="宋体" panose="02010600030101010101" pitchFamily="2" charset="-122"/>
                    <a:ea typeface="宋体" panose="02010600030101010101" pitchFamily="2" charset="-122"/>
                  </a:rPr>
                  <a:t>，若长度大于</a:t>
                </a:r>
                <a:r>
                  <a:rPr lang="en-US" altLang="zh-CN" sz="1600">
                    <a:latin typeface="Times New Roman" panose="02020603050405020304"/>
                    <a:ea typeface="宋体" panose="02010600030101010101" pitchFamily="2" charset="-122"/>
                  </a:rPr>
                  <a:t>30720</a:t>
                </a:r>
                <a:r>
                  <a:rPr lang="zh-CN" altLang="en-US" sz="1600">
                    <a:latin typeface="宋体" panose="02010600030101010101" pitchFamily="2" charset="-122"/>
                    <a:ea typeface="宋体" panose="02010600030101010101" pitchFamily="2" charset="-122"/>
                  </a:rPr>
                  <a:t>则截去大于</a:t>
                </a:r>
                <a:r>
                  <a:rPr lang="en-US" altLang="zh-CN" sz="1600">
                    <a:latin typeface="Times New Roman" panose="02020603050405020304"/>
                    <a:ea typeface="宋体" panose="02010600030101010101" pitchFamily="2" charset="-122"/>
                  </a:rPr>
                  <a:t>30720</a:t>
                </a:r>
                <a:r>
                  <a:rPr lang="zh-CN" altLang="en-US" sz="1600">
                    <a:latin typeface="宋体" panose="02010600030101010101" pitchFamily="2" charset="-122"/>
                    <a:ea typeface="宋体" panose="02010600030101010101" pitchFamily="2" charset="-122"/>
                  </a:rPr>
                  <a:t>的部分。</a:t>
                </a:r>
                <a:r>
                  <a:rPr lang="en-US" altLang="zh-CN" sz="1600">
                    <a:latin typeface="Times New Roman" panose="02020603050405020304"/>
                    <a:ea typeface="Times New Roman" panose="02020603050405020304"/>
                  </a:rPr>
                  <a:t>(</a:t>
                </a:r>
                <a:r>
                  <a:rPr lang="zh-CN" altLang="en-US" sz="1600">
                    <a:latin typeface="Times New Roman" panose="02020603050405020304"/>
                    <a:ea typeface="宋体" panose="02010600030101010101" pitchFamily="2" charset="-122"/>
                  </a:rPr>
                  <a:t>长度不一定要设置为</a:t>
                </a:r>
                <a:r>
                  <a:rPr lang="en-US" altLang="zh-CN" sz="1600">
                    <a:latin typeface="Times New Roman" panose="02020603050405020304"/>
                    <a:ea typeface="宋体" panose="02010600030101010101" pitchFamily="2" charset="-122"/>
                  </a:rPr>
                  <a:t>	</a:t>
                </a:r>
                <a:r>
                  <a:rPr lang="en-US" altLang="zh-CN" sz="1600">
                    <a:latin typeface="Times New Roman" panose="02020603050405020304"/>
                    <a:ea typeface="Times New Roman" panose="02020603050405020304"/>
                  </a:rPr>
                  <a:t>30720</a:t>
                </a:r>
                <a:r>
                  <a:rPr lang="zh-CN" altLang="en-US" sz="1600">
                    <a:latin typeface="Times New Roman" panose="02020603050405020304"/>
                    <a:ea typeface="宋体" panose="02010600030101010101" pitchFamily="2" charset="-122"/>
                  </a:rPr>
                  <a:t>，只要保证大于数据长度且与</a:t>
                </a:r>
                <a:r>
                  <a:rPr lang="en-US" altLang="zh-CN" sz="1600">
                    <a:latin typeface="Times New Roman" panose="02020603050405020304"/>
                    <a:ea typeface="Times New Roman" panose="02020603050405020304"/>
                  </a:rPr>
                  <a:t>CRC</a:t>
                </a:r>
                <a:r>
                  <a:rPr lang="zh-CN" altLang="en-US" sz="1600">
                    <a:latin typeface="Times New Roman" panose="02020603050405020304"/>
                    <a:ea typeface="宋体" panose="02010600030101010101" pitchFamily="2" charset="-122"/>
                  </a:rPr>
                  <a:t>，信道编码能够对齐即可</a:t>
                </a:r>
                <a:r>
                  <a:rPr lang="en-US" altLang="zh-CN" sz="1600">
                    <a:latin typeface="Times New Roman" panose="02020603050405020304"/>
                    <a:ea typeface="Times New Roman" panose="02020603050405020304"/>
                  </a:rPr>
                  <a:t>)</a:t>
                </a:r>
                <a:endParaRPr lang="en-US" altLang="zh-CN" sz="1600">
                  <a:latin typeface="Times New Roman" panose="02020603050405020304"/>
                  <a:ea typeface="Times New Roman" panose="02020603050405020304"/>
                </a:endParaRPr>
              </a:p>
              <a:p>
                <a:pPr marL="0" indent="266700" algn="just" defTabSz="266700">
                  <a:spcBef>
                    <a:spcPct val="0"/>
                  </a:spcBef>
                  <a:spcAft>
                    <a:spcPct val="0"/>
                  </a:spcAft>
                </a:pPr>
                <a:r>
                  <a:rPr lang="en-US" altLang="zh-CN" sz="1600">
                    <a:latin typeface="Times New Roman" panose="02020603050405020304"/>
                    <a:ea typeface="Times New Roman" panose="02020603050405020304"/>
                  </a:rPr>
                  <a:t>Step2</a:t>
                </a:r>
                <a:r>
                  <a:rPr lang="zh-CN" altLang="en-US" sz="1600">
                    <a:latin typeface="Times New Roman" panose="02020603050405020304"/>
                    <a:ea typeface="宋体" panose="02010600030101010101" pitchFamily="2" charset="-122"/>
                  </a:rPr>
                  <a:t>：</a:t>
                </a:r>
                <a:r>
                  <a:rPr lang="zh-CN" altLang="en-US" sz="1600">
                    <a:latin typeface="宋体" panose="02010600030101010101" pitchFamily="2" charset="-122"/>
                    <a:ea typeface="宋体" panose="02010600030101010101" pitchFamily="2" charset="-122"/>
                  </a:rPr>
                  <a:t>计算</a:t>
                </a:r>
                <a:r>
                  <a:rPr lang="en-US" altLang="zh-CN" sz="1600">
                    <a:latin typeface="Times New Roman" panose="02020603050405020304"/>
                    <a:ea typeface="宋体" panose="02010600030101010101" pitchFamily="2" charset="-122"/>
                  </a:rPr>
                  <a:t>dt</a:t>
                </a:r>
                <a:r>
                  <a:rPr lang="zh-CN" altLang="en-US" sz="1600">
                    <a:latin typeface="宋体" panose="02010600030101010101" pitchFamily="2" charset="-122"/>
                    <a:ea typeface="宋体" panose="02010600030101010101" pitchFamily="2" charset="-122"/>
                  </a:rPr>
                  <a:t>，</a:t>
                </a:r>
                <a:r>
                  <a:rPr lang="en-US" altLang="zh-CN" sz="1600">
                    <a:latin typeface="Times New Roman" panose="02020603050405020304"/>
                    <a:ea typeface="宋体" panose="02010600030101010101" pitchFamily="2" charset="-122"/>
                  </a:rPr>
                  <a:t>t = 0</a:t>
                </a:r>
                <a:r>
                  <a:rPr lang="zh-CN" altLang="en-US" sz="1600">
                    <a:latin typeface="宋体" panose="02010600030101010101" pitchFamily="2" charset="-122"/>
                    <a:ea typeface="宋体" panose="02010600030101010101" pitchFamily="2" charset="-122"/>
                  </a:rPr>
                  <a:t>：</a:t>
                </a:r>
                <a:r>
                  <a:rPr lang="en-US" altLang="zh-CN" sz="1600">
                    <a:latin typeface="Times New Roman" panose="02020603050405020304"/>
                    <a:ea typeface="宋体" panose="02010600030101010101" pitchFamily="2" charset="-122"/>
                  </a:rPr>
                  <a:t>dt</a:t>
                </a:r>
                <a:r>
                  <a:rPr lang="zh-CN" altLang="en-US" sz="1600">
                    <a:latin typeface="宋体" panose="02010600030101010101" pitchFamily="2" charset="-122"/>
                    <a:ea typeface="宋体" panose="02010600030101010101" pitchFamily="2" charset="-122"/>
                  </a:rPr>
                  <a:t>：</a:t>
                </a:r>
                <a:r>
                  <a:rPr lang="en-US" altLang="zh-CN" sz="1600">
                    <a:latin typeface="Times New Roman" panose="02020603050405020304"/>
                    <a:ea typeface="宋体" panose="02010600030101010101" pitchFamily="2" charset="-122"/>
                  </a:rPr>
                  <a:t>1-dt</a:t>
                </a:r>
                <a:r>
                  <a:rPr lang="zh-CN" altLang="en-US" sz="1600">
                    <a:latin typeface="宋体" panose="02010600030101010101" pitchFamily="2" charset="-122"/>
                    <a:ea typeface="宋体" panose="02010600030101010101" pitchFamily="2" charset="-122"/>
                  </a:rPr>
                  <a:t>。</a:t>
                </a:r>
                <a:r>
                  <a:rPr lang="zh-CN" altLang="en-US" sz="1600">
                    <a:latin typeface="Times New Roman" panose="02020603050405020304"/>
                    <a:ea typeface="宋体" panose="02010600030101010101" pitchFamily="2" charset="-122"/>
                  </a:rPr>
                  <a:t>（计算采样频率）</a:t>
                </a:r>
                <a:endParaRPr lang="zh-CN" altLang="en-US" sz="1600">
                  <a:latin typeface="Times New Roman" panose="02020603050405020304"/>
                  <a:ea typeface="宋体" panose="02010600030101010101" pitchFamily="2" charset="-122"/>
                </a:endParaRPr>
              </a:p>
              <a:p>
                <a:pPr marL="0" indent="266700" algn="just" defTabSz="266700">
                  <a:spcBef>
                    <a:spcPct val="0"/>
                  </a:spcBef>
                  <a:spcAft>
                    <a:spcPct val="0"/>
                  </a:spcAft>
                </a:pPr>
                <a:r>
                  <a:rPr lang="en-US" altLang="zh-CN" sz="1600">
                    <a:latin typeface="Times New Roman" panose="02020603050405020304"/>
                    <a:ea typeface="Times New Roman" panose="02020603050405020304"/>
                  </a:rPr>
                  <a:t>Step3</a:t>
                </a:r>
                <a:r>
                  <a:rPr lang="zh-CN" altLang="en-US" sz="1600">
                    <a:latin typeface="Times New Roman" panose="02020603050405020304"/>
                    <a:ea typeface="宋体" panose="02010600030101010101" pitchFamily="2" charset="-122"/>
                  </a:rPr>
                  <a:t>：</a:t>
                </a:r>
                <a:r>
                  <a:rPr lang="zh-CN" altLang="en-US" sz="1600">
                    <a:latin typeface="宋体" panose="02010600030101010101" pitchFamily="2" charset="-122"/>
                    <a:ea typeface="宋体" panose="02010600030101010101" pitchFamily="2" charset="-122"/>
                  </a:rPr>
                  <a:t>将补</a:t>
                </a:r>
                <a:r>
                  <a:rPr lang="en-US" altLang="zh-CN" sz="1600">
                    <a:latin typeface="Times New Roman" panose="02020603050405020304"/>
                    <a:ea typeface="宋体" panose="02010600030101010101" pitchFamily="2" charset="-122"/>
                  </a:rPr>
                  <a:t>0</a:t>
                </a:r>
                <a:r>
                  <a:rPr lang="zh-CN" altLang="en-US" sz="1600">
                    <a:latin typeface="宋体" panose="02010600030101010101" pitchFamily="2" charset="-122"/>
                    <a:ea typeface="宋体" panose="02010600030101010101" pitchFamily="2" charset="-122"/>
                  </a:rPr>
                  <a:t>后数据点乘载波，载波频率为</a:t>
                </a:r>
                <a:r>
                  <a:rPr lang="en-US" altLang="zh-CN" sz="1600">
                    <a:latin typeface="Times New Roman" panose="02020603050405020304"/>
                    <a:ea typeface="宋体" panose="02010600030101010101" pitchFamily="2" charset="-122"/>
                  </a:rPr>
                  <a:t>2048</a:t>
                </a:r>
                <a:r>
                  <a:rPr lang="zh-CN" altLang="en-US" sz="1600">
                    <a:latin typeface="宋体" panose="02010600030101010101" pitchFamily="2" charset="-122"/>
                    <a:ea typeface="宋体" panose="02010600030101010101" pitchFamily="2" charset="-122"/>
                  </a:rPr>
                  <a:t>，调制的载波为</a:t>
                </a:r>
                <a14:m>
                  <m:oMath xmlns:m="http://schemas.openxmlformats.org/officeDocument/2006/math">
                    <m:sSup>
                      <m:sSupPr>
                        <m:ctrlPr>
                          <a:rPr lang="en-US" altLang="zh-CN" sz="1600" i="1">
                            <a:latin typeface="Cambria Math" panose="02040503050406030204" charset="0"/>
                            <a:ea typeface="宋体" panose="02010600030101010101" pitchFamily="2" charset="-122"/>
                            <a:cs typeface="Cambria Math" panose="02040503050406030204" charset="0"/>
                          </a:rPr>
                        </m:ctrlPr>
                      </m:sSupPr>
                      <m:e>
                        <m:r>
                          <a:rPr lang="en-US" altLang="zh-CN" sz="1600" i="1">
                            <a:latin typeface="Cambria Math" panose="02040503050406030204" charset="0"/>
                            <a:ea typeface="宋体" panose="02010600030101010101" pitchFamily="2" charset="-122"/>
                            <a:cs typeface="Cambria Math" panose="02040503050406030204" charset="0"/>
                          </a:rPr>
                          <m:t>𝑒</m:t>
                        </m:r>
                      </m:e>
                      <m:sup>
                        <m:r>
                          <a:rPr lang="en-US" altLang="zh-CN" sz="1600" i="1">
                            <a:latin typeface="Cambria Math" panose="02040503050406030204" charset="0"/>
                            <a:ea typeface="宋体" panose="02010600030101010101" pitchFamily="2" charset="-122"/>
                            <a:cs typeface="Cambria Math" panose="02040503050406030204" charset="0"/>
                          </a:rPr>
                          <m:t>𝑗</m:t>
                        </m:r>
                        <m:r>
                          <a:rPr lang="en-US" altLang="zh-CN" sz="1600" i="1">
                            <a:latin typeface="Cambria Math" panose="02040503050406030204" charset="0"/>
                            <a:ea typeface="宋体" panose="02010600030101010101" pitchFamily="2" charset="-122"/>
                            <a:cs typeface="Cambria Math" panose="02040503050406030204" charset="0"/>
                          </a:rPr>
                          <m:t>2</m:t>
                        </m:r>
                        <m:r>
                          <a:rPr lang="en-US" altLang="zh-CN" sz="1600" i="1">
                            <a:latin typeface="Cambria Math" panose="02040503050406030204" charset="0"/>
                            <a:ea typeface="宋体" panose="02010600030101010101" pitchFamily="2" charset="-122"/>
                            <a:cs typeface="Cambria Math" panose="02040503050406030204" charset="0"/>
                          </a:rPr>
                          <m:t>𝜋</m:t>
                        </m:r>
                        <m:r>
                          <a:rPr lang="en-US" altLang="zh-CN" sz="1600" i="1">
                            <a:latin typeface="Cambria Math" panose="02040503050406030204" charset="0"/>
                            <a:ea typeface="宋体" panose="02010600030101010101" pitchFamily="2" charset="-122"/>
                            <a:cs typeface="Cambria Math" panose="02040503050406030204" charset="0"/>
                          </a:rPr>
                          <m:t>𝑓𝑡</m:t>
                        </m:r>
                      </m:sup>
                    </m:sSup>
                  </m:oMath>
                </a14:m>
                <a:endParaRPr lang="zh-CN" altLang="en-US" sz="1600">
                  <a:latin typeface="宋体" panose="02010600030101010101" pitchFamily="2" charset="-122"/>
                  <a:ea typeface="宋体" panose="02010600030101010101" pitchFamily="2" charset="-122"/>
                </a:endParaRPr>
              </a:p>
            </p:txBody>
          </p:sp>
        </mc:Choice>
        <mc:Fallback>
          <p:sp>
            <p:nvSpPr>
              <p:cNvPr id="7" name="文本框 6"/>
              <p:cNvSpPr txBox="1">
                <a:spLocks noRot="1" noChangeAspect="1" noMove="1" noResize="1" noEditPoints="1" noAdjustHandles="1" noChangeArrowheads="1" noChangeShapeType="1" noTextEdit="1"/>
              </p:cNvSpPr>
              <p:nvPr/>
            </p:nvSpPr>
            <p:spPr>
              <a:xfrm>
                <a:off x="5492750" y="735965"/>
                <a:ext cx="7202805" cy="2268220"/>
              </a:xfrm>
              <a:prstGeom prst="rect">
                <a:avLst/>
              </a:prstGeom>
              <a:blipFill rotWithShape="1">
                <a:blip r:embed="rId2"/>
                <a:stretch>
                  <a:fillRect/>
                </a:stretch>
              </a:blipFill>
            </p:spPr>
            <p:txBody>
              <a:bodyPr/>
              <a:lstStyle/>
              <a:p>
                <a:r>
                  <a:rPr lang="zh-CN" altLang="en-US">
                    <a:noFill/>
                  </a:rPr>
                  <a:t> </a:t>
                </a:r>
              </a:p>
            </p:txBody>
          </p:sp>
        </mc:Fallback>
      </mc:AlternateContent>
      <p:pic>
        <p:nvPicPr>
          <p:cNvPr id="3" name="图片 -2147482503"/>
          <p:cNvPicPr>
            <a:picLocks noChangeAspect="1"/>
          </p:cNvPicPr>
          <p:nvPr/>
        </p:nvPicPr>
        <p:blipFill>
          <a:blip r:embed="rId3"/>
          <a:stretch>
            <a:fillRect/>
          </a:stretch>
        </p:blipFill>
        <p:spPr>
          <a:xfrm>
            <a:off x="7149465" y="2536190"/>
            <a:ext cx="5636895" cy="4565650"/>
          </a:xfrm>
          <a:prstGeom prst="rect">
            <a:avLst/>
          </a:prstGeom>
          <a:noFill/>
          <a:ln w="9525">
            <a:noFill/>
          </a:ln>
        </p:spPr>
      </p:pic>
      <p:pic>
        <p:nvPicPr>
          <p:cNvPr id="6" name="图片 5"/>
          <p:cNvPicPr/>
          <p:nvPr/>
        </p:nvPicPr>
        <p:blipFill>
          <a:blip r:embed="rId4"/>
          <a:stretch>
            <a:fillRect/>
          </a:stretch>
        </p:blipFill>
        <p:spPr>
          <a:xfrm>
            <a:off x="92710" y="2576830"/>
            <a:ext cx="6731000" cy="4651375"/>
          </a:xfrm>
          <a:prstGeom prst="rect">
            <a:avLst/>
          </a:prstGeom>
        </p:spPr>
      </p:pic>
    </p:spTree>
  </p:cSld>
  <p:clrMapOvr>
    <a:masterClrMapping/>
  </p:clrMapOvr>
  <p:transition spd="med" advTm="1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p:cNvSpPr txBox="1"/>
          <p:nvPr/>
        </p:nvSpPr>
        <p:spPr>
          <a:xfrm>
            <a:off x="361950" y="295275"/>
            <a:ext cx="3067050" cy="379413"/>
          </a:xfrm>
          <a:prstGeom prst="rect">
            <a:avLst/>
          </a:prstGeom>
        </p:spPr>
        <p:txBody>
          <a:bodyPr lIns="96435" tIns="48218" rIns="96435" bIns="48218"/>
          <a:lstStyle>
            <a:lvl1pPr algn="l" defTabSz="457200" eaLnBrk="0" hangingPunct="0">
              <a:defRPr>
                <a:solidFill>
                  <a:schemeClr val="tx1"/>
                </a:solidFill>
                <a:latin typeface="Calibri" panose="020F0502020204030204" pitchFamily="34" charset="0"/>
                <a:ea typeface="宋体" panose="02010600030101010101" pitchFamily="2" charset="-122"/>
              </a:defRPr>
            </a:lvl1pPr>
            <a:lvl2pPr marL="742950" indent="-285750" algn="l" defTabSz="457200" eaLnBrk="0" hangingPunct="0">
              <a:defRPr>
                <a:solidFill>
                  <a:schemeClr val="tx1"/>
                </a:solidFill>
                <a:latin typeface="Calibri" panose="020F0502020204030204" pitchFamily="34" charset="0"/>
                <a:ea typeface="宋体" panose="02010600030101010101" pitchFamily="2" charset="-122"/>
              </a:defRPr>
            </a:lvl2pPr>
            <a:lvl3pPr marL="1143000" indent="-228600" algn="l" defTabSz="457200" eaLnBrk="0" hangingPunct="0">
              <a:defRPr>
                <a:solidFill>
                  <a:schemeClr val="tx1"/>
                </a:solidFill>
                <a:latin typeface="Calibri" panose="020F0502020204030204" pitchFamily="34" charset="0"/>
                <a:ea typeface="宋体" panose="02010600030101010101" pitchFamily="2" charset="-122"/>
              </a:defRPr>
            </a:lvl3pPr>
            <a:lvl4pPr marL="1600200" indent="-228600" algn="l" defTabSz="457200" eaLnBrk="0" hangingPunct="0">
              <a:defRPr>
                <a:solidFill>
                  <a:schemeClr val="tx1"/>
                </a:solidFill>
                <a:latin typeface="Calibri" panose="020F0502020204030204" pitchFamily="34" charset="0"/>
                <a:ea typeface="宋体" panose="02010600030101010101" pitchFamily="2" charset="-122"/>
              </a:defRPr>
            </a:lvl4pPr>
            <a:lvl5pPr marL="2057400" indent="-228600" algn="l" defTabSz="4572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spcAft>
                <a:spcPts val="600"/>
              </a:spcAft>
              <a:buClr>
                <a:srgbClr val="015491"/>
              </a:buClr>
              <a:buSzPct val="145000"/>
              <a:buFont typeface="Arial" panose="020B0604020202020204" pitchFamily="34" charset="0"/>
              <a:buNone/>
            </a:pPr>
            <a:r>
              <a:rPr lang="en-US" altLang="zh-CN"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rPr>
              <a:t>ASK</a:t>
            </a:r>
            <a:r>
              <a:rPr lang="zh-CN" altLang="en-US"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rPr>
              <a:t>解调</a:t>
            </a:r>
            <a:r>
              <a:rPr lang="zh-CN" altLang="en-US"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rPr>
              <a:t>原理</a:t>
            </a:r>
            <a:endParaRPr lang="zh-CN" altLang="en-US"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endParaRPr>
          </a:p>
        </p:txBody>
      </p:sp>
      <p:cxnSp>
        <p:nvCxnSpPr>
          <p:cNvPr id="4" name="直接连接符 3"/>
          <p:cNvCxnSpPr/>
          <p:nvPr>
            <p:custDataLst>
              <p:tags r:id="rId1"/>
            </p:custDataLst>
          </p:nvPr>
        </p:nvCxnSpPr>
        <p:spPr>
          <a:xfrm>
            <a:off x="452438" y="711200"/>
            <a:ext cx="11953601"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1965325" y="1866900"/>
            <a:ext cx="8763635" cy="1968500"/>
          </a:xfrm>
          <a:prstGeom prst="rect">
            <a:avLst/>
          </a:prstGeom>
        </p:spPr>
        <p:txBody>
          <a:bodyPr wrap="square">
            <a:spAutoFit/>
          </a:bodyPr>
          <a:p>
            <a:pPr marL="0" indent="266700" algn="just" defTabSz="266700">
              <a:spcBef>
                <a:spcPct val="0"/>
              </a:spcBef>
              <a:spcAft>
                <a:spcPct val="0"/>
              </a:spcAft>
            </a:pPr>
            <a:r>
              <a:rPr lang="zh-CN" altLang="en-US" sz="1600">
                <a:latin typeface="宋体" panose="02010600030101010101" pitchFamily="2" charset="-122"/>
                <a:ea typeface="宋体" panose="02010600030101010101" pitchFamily="2" charset="-122"/>
              </a:rPr>
              <a:t>本项目使用</a:t>
            </a:r>
            <a:r>
              <a:rPr lang="zh-CN" altLang="en-US" sz="1600">
                <a:highlight>
                  <a:srgbClr val="FFFF00"/>
                </a:highlight>
                <a:latin typeface="宋体" panose="02010600030101010101" pitchFamily="2" charset="-122"/>
                <a:ea typeface="宋体" panose="02010600030101010101" pitchFamily="2" charset="-122"/>
              </a:rPr>
              <a:t>相干解调法</a:t>
            </a:r>
            <a:r>
              <a:rPr lang="zh-CN" altLang="en-US" sz="1600">
                <a:latin typeface="宋体" panose="02010600030101010101" pitchFamily="2" charset="-122"/>
                <a:ea typeface="宋体" panose="02010600030101010101" pitchFamily="2" charset="-122"/>
              </a:rPr>
              <a:t>，使用本地载波乘信道接收数据进行解调。相干解调需要接收端提供一个与</a:t>
            </a:r>
            <a:r>
              <a:rPr lang="en-US" altLang="zh-CN" sz="1600">
                <a:latin typeface="Times New Roman" panose="02020603050405020304"/>
                <a:ea typeface="宋体" panose="02010600030101010101" pitchFamily="2" charset="-122"/>
              </a:rPr>
              <a:t>ASK</a:t>
            </a:r>
            <a:r>
              <a:rPr lang="zh-CN" altLang="en-US" sz="1600">
                <a:latin typeface="宋体" panose="02010600030101010101" pitchFamily="2" charset="-122"/>
                <a:ea typeface="宋体" panose="02010600030101010101" pitchFamily="2" charset="-122"/>
              </a:rPr>
              <a:t>信号载波</a:t>
            </a:r>
            <a:r>
              <a:rPr lang="zh-CN" altLang="en-US" sz="1600">
                <a:highlight>
                  <a:srgbClr val="FFFF00"/>
                </a:highlight>
                <a:latin typeface="宋体" panose="02010600030101010101" pitchFamily="2" charset="-122"/>
                <a:ea typeface="宋体" panose="02010600030101010101" pitchFamily="2" charset="-122"/>
              </a:rPr>
              <a:t>同频同相的相干载波</a:t>
            </a:r>
            <a:r>
              <a:rPr lang="zh-CN" altLang="en-US" sz="1600">
                <a:latin typeface="宋体" panose="02010600030101010101" pitchFamily="2" charset="-122"/>
                <a:ea typeface="宋体" panose="02010600030101010101" pitchFamily="2" charset="-122"/>
              </a:rPr>
              <a:t>。解调过程如下：</a:t>
            </a:r>
            <a:endParaRPr lang="zh-CN" altLang="en-US" sz="1600">
              <a:latin typeface="宋体" panose="02010600030101010101" pitchFamily="2" charset="-122"/>
              <a:ea typeface="宋体" panose="02010600030101010101" pitchFamily="2" charset="-122"/>
            </a:endParaRPr>
          </a:p>
          <a:p>
            <a:pPr marL="0" indent="532765" algn="just" defTabSz="266700">
              <a:spcBef>
                <a:spcPct val="0"/>
              </a:spcBef>
              <a:spcAft>
                <a:spcPct val="0"/>
              </a:spcAft>
            </a:pPr>
            <a:r>
              <a:rPr lang="en-US" altLang="zh-CN" sz="1600">
                <a:latin typeface="Times New Roman" panose="02020603050405020304"/>
                <a:ea typeface="Times New Roman" panose="02020603050405020304"/>
              </a:rPr>
              <a:t>1.</a:t>
            </a:r>
            <a:r>
              <a:rPr lang="zh-CN" altLang="en-US" sz="1600">
                <a:latin typeface="宋体" panose="02010600030101010101" pitchFamily="2" charset="-122"/>
                <a:ea typeface="宋体" panose="02010600030101010101" pitchFamily="2" charset="-122"/>
              </a:rPr>
              <a:t>接收信号：接收端通过天线接收到</a:t>
            </a:r>
            <a:r>
              <a:rPr lang="en-US" altLang="zh-CN" sz="1600">
                <a:latin typeface="Times New Roman" panose="02020603050405020304"/>
                <a:ea typeface="宋体" panose="02010600030101010101" pitchFamily="2" charset="-122"/>
              </a:rPr>
              <a:t>ASK</a:t>
            </a:r>
            <a:r>
              <a:rPr lang="zh-CN" altLang="en-US" sz="1600">
                <a:latin typeface="宋体" panose="02010600030101010101" pitchFamily="2" charset="-122"/>
                <a:ea typeface="宋体" panose="02010600030101010101" pitchFamily="2" charset="-122"/>
              </a:rPr>
              <a:t>信号。</a:t>
            </a:r>
            <a:endParaRPr lang="zh-CN" altLang="en-US" sz="1600">
              <a:latin typeface="宋体" panose="02010600030101010101" pitchFamily="2" charset="-122"/>
              <a:ea typeface="宋体" panose="02010600030101010101" pitchFamily="2" charset="-122"/>
            </a:endParaRPr>
          </a:p>
          <a:p>
            <a:pPr marL="0" indent="532765" algn="just" defTabSz="266700">
              <a:spcBef>
                <a:spcPts val="300"/>
              </a:spcBef>
              <a:spcAft>
                <a:spcPct val="0"/>
              </a:spcAft>
            </a:pPr>
            <a:r>
              <a:rPr lang="en-US" altLang="zh-CN" sz="1600">
                <a:latin typeface="Times New Roman" panose="02020603050405020304"/>
                <a:ea typeface="Times New Roman" panose="02020603050405020304"/>
              </a:rPr>
              <a:t>2.</a:t>
            </a:r>
            <a:r>
              <a:rPr lang="zh-CN" altLang="en-US" sz="1600">
                <a:latin typeface="宋体" panose="02010600030101010101" pitchFamily="2" charset="-122"/>
                <a:ea typeface="宋体" panose="02010600030101010101" pitchFamily="2" charset="-122"/>
              </a:rPr>
              <a:t>带通滤波：通过带通滤波器（</a:t>
            </a:r>
            <a:r>
              <a:rPr lang="en-US" altLang="zh-CN" sz="1600">
                <a:latin typeface="Times New Roman" panose="02020603050405020304"/>
                <a:ea typeface="宋体" panose="02010600030101010101" pitchFamily="2" charset="-122"/>
              </a:rPr>
              <a:t>BPF</a:t>
            </a:r>
            <a:r>
              <a:rPr lang="zh-CN" altLang="en-US" sz="1600">
                <a:latin typeface="宋体" panose="02010600030101010101" pitchFamily="2" charset="-122"/>
                <a:ea typeface="宋体" panose="02010600030101010101" pitchFamily="2" charset="-122"/>
              </a:rPr>
              <a:t>）选择出</a:t>
            </a:r>
            <a:r>
              <a:rPr lang="en-US" altLang="zh-CN" sz="1600">
                <a:latin typeface="Times New Roman" panose="02020603050405020304"/>
                <a:ea typeface="宋体" panose="02010600030101010101" pitchFamily="2" charset="-122"/>
              </a:rPr>
              <a:t>ASK</a:t>
            </a:r>
            <a:r>
              <a:rPr lang="zh-CN" altLang="en-US" sz="1600">
                <a:latin typeface="宋体" panose="02010600030101010101" pitchFamily="2" charset="-122"/>
                <a:ea typeface="宋体" panose="02010600030101010101" pitchFamily="2" charset="-122"/>
              </a:rPr>
              <a:t>信号，抑制通带外的噪声。</a:t>
            </a:r>
            <a:r>
              <a:rPr lang="zh-CN" altLang="en-US" sz="1600">
                <a:latin typeface="Times New Roman" panose="02020603050405020304"/>
                <a:ea typeface="宋体" panose="02010600030101010101" pitchFamily="2" charset="-122"/>
              </a:rPr>
              <a:t>（暂不考虑）</a:t>
            </a:r>
            <a:endParaRPr lang="zh-CN" altLang="en-US" sz="1600">
              <a:latin typeface="Times New Roman" panose="02020603050405020304"/>
              <a:ea typeface="宋体" panose="02010600030101010101" pitchFamily="2" charset="-122"/>
            </a:endParaRPr>
          </a:p>
          <a:p>
            <a:pPr marL="0" indent="532765" algn="just" defTabSz="266700">
              <a:spcBef>
                <a:spcPts val="300"/>
              </a:spcBef>
              <a:spcAft>
                <a:spcPct val="0"/>
              </a:spcAft>
            </a:pPr>
            <a:r>
              <a:rPr lang="en-US" altLang="zh-CN" sz="1600">
                <a:latin typeface="Times New Roman" panose="02020603050405020304"/>
                <a:ea typeface="Times New Roman" panose="02020603050405020304"/>
              </a:rPr>
              <a:t>3.</a:t>
            </a:r>
            <a:r>
              <a:rPr lang="zh-CN" altLang="en-US" sz="1600">
                <a:latin typeface="宋体" panose="02010600030101010101" pitchFamily="2" charset="-122"/>
                <a:ea typeface="宋体" panose="02010600030101010101" pitchFamily="2" charset="-122"/>
              </a:rPr>
              <a:t>相干载波相乘：将接收到的</a:t>
            </a:r>
            <a:r>
              <a:rPr lang="en-US" altLang="zh-CN" sz="1600">
                <a:latin typeface="Times New Roman" panose="02020603050405020304"/>
                <a:ea typeface="宋体" panose="02010600030101010101" pitchFamily="2" charset="-122"/>
              </a:rPr>
              <a:t>ASK</a:t>
            </a:r>
            <a:r>
              <a:rPr lang="zh-CN" altLang="en-US" sz="1600">
                <a:latin typeface="宋体" panose="02010600030101010101" pitchFamily="2" charset="-122"/>
                <a:ea typeface="宋体" panose="02010600030101010101" pitchFamily="2" charset="-122"/>
              </a:rPr>
              <a:t>信号与本地相干载波相乘。</a:t>
            </a:r>
            <a:endParaRPr lang="zh-CN" altLang="en-US" sz="1600">
              <a:latin typeface="宋体" panose="02010600030101010101" pitchFamily="2" charset="-122"/>
              <a:ea typeface="宋体" panose="02010600030101010101" pitchFamily="2" charset="-122"/>
            </a:endParaRPr>
          </a:p>
          <a:p>
            <a:pPr marL="0" indent="532765" algn="just" defTabSz="266700">
              <a:spcBef>
                <a:spcPts val="300"/>
              </a:spcBef>
              <a:spcAft>
                <a:spcPct val="0"/>
              </a:spcAft>
            </a:pPr>
            <a:r>
              <a:rPr lang="en-US" altLang="zh-CN" sz="1600">
                <a:latin typeface="Times New Roman" panose="02020603050405020304"/>
                <a:ea typeface="Times New Roman" panose="02020603050405020304"/>
              </a:rPr>
              <a:t>4.</a:t>
            </a:r>
            <a:r>
              <a:rPr lang="zh-CN" altLang="en-US" sz="1600">
                <a:latin typeface="宋体" panose="02010600030101010101" pitchFamily="2" charset="-122"/>
                <a:ea typeface="宋体" panose="02010600030101010101" pitchFamily="2" charset="-122"/>
              </a:rPr>
              <a:t>低通滤波：通过低通滤波器（</a:t>
            </a:r>
            <a:r>
              <a:rPr lang="en-US" altLang="zh-CN" sz="1600">
                <a:latin typeface="Times New Roman" panose="02020603050405020304"/>
                <a:ea typeface="宋体" panose="02010600030101010101" pitchFamily="2" charset="-122"/>
              </a:rPr>
              <a:t>LPF</a:t>
            </a:r>
            <a:r>
              <a:rPr lang="zh-CN" altLang="en-US" sz="1600">
                <a:latin typeface="宋体" panose="02010600030101010101" pitchFamily="2" charset="-122"/>
                <a:ea typeface="宋体" panose="02010600030101010101" pitchFamily="2" charset="-122"/>
              </a:rPr>
              <a:t>）滤除高频成分，得到基带波形。</a:t>
            </a:r>
            <a:endParaRPr lang="zh-CN" altLang="en-US" sz="1600">
              <a:latin typeface="宋体" panose="02010600030101010101" pitchFamily="2" charset="-122"/>
              <a:ea typeface="宋体" panose="02010600030101010101" pitchFamily="2" charset="-122"/>
            </a:endParaRPr>
          </a:p>
          <a:p>
            <a:pPr marL="0" indent="532765" algn="just" defTabSz="266700">
              <a:spcBef>
                <a:spcPts val="300"/>
              </a:spcBef>
              <a:spcAft>
                <a:spcPct val="0"/>
              </a:spcAft>
            </a:pPr>
            <a:r>
              <a:rPr lang="en-US" altLang="zh-CN" sz="1600">
                <a:latin typeface="Times New Roman" panose="02020603050405020304"/>
                <a:ea typeface="Times New Roman" panose="02020603050405020304"/>
              </a:rPr>
              <a:t>5.</a:t>
            </a:r>
            <a:r>
              <a:rPr lang="zh-CN" altLang="en-US" sz="1600">
                <a:latin typeface="宋体" panose="02010600030101010101" pitchFamily="2" charset="-122"/>
                <a:ea typeface="宋体" panose="02010600030101010101" pitchFamily="2" charset="-122"/>
              </a:rPr>
              <a:t>判决输出：对基带波形进行判决，恢复出数字序列。</a:t>
            </a:r>
            <a:r>
              <a:rPr lang="en-US" altLang="zh-CN" sz="1600">
                <a:latin typeface="Times New Roman" panose="02020603050405020304"/>
                <a:ea typeface="Times New Roman" panose="02020603050405020304"/>
              </a:rPr>
              <a:t>(</a:t>
            </a:r>
            <a:r>
              <a:rPr lang="zh-CN" altLang="en-US" sz="1600">
                <a:latin typeface="Times New Roman" panose="02020603050405020304"/>
                <a:ea typeface="宋体" panose="02010600030101010101" pitchFamily="2" charset="-122"/>
              </a:rPr>
              <a:t>由专门的抽样判决代码实现</a:t>
            </a:r>
            <a:r>
              <a:rPr lang="en-US" altLang="zh-CN" sz="1600">
                <a:latin typeface="Times New Roman" panose="02020603050405020304"/>
                <a:ea typeface="Times New Roman" panose="02020603050405020304"/>
              </a:rPr>
              <a:t>)</a:t>
            </a:r>
            <a:endParaRPr lang="en-US" altLang="zh-CN" sz="1600">
              <a:latin typeface="Times New Roman" panose="02020603050405020304"/>
              <a:ea typeface="Times New Roman" panose="02020603050405020304"/>
            </a:endParaRPr>
          </a:p>
        </p:txBody>
      </p:sp>
      <p:grpSp>
        <p:nvGrpSpPr>
          <p:cNvPr id="12" name="组合 11"/>
          <p:cNvGrpSpPr/>
          <p:nvPr>
            <p:custDataLst>
              <p:tags r:id="rId2"/>
            </p:custDataLst>
          </p:nvPr>
        </p:nvGrpSpPr>
        <p:grpSpPr>
          <a:xfrm>
            <a:off x="1294765" y="1732280"/>
            <a:ext cx="10655629" cy="2241232"/>
            <a:chOff x="1511706" y="1564596"/>
            <a:chExt cx="9168588" cy="1928777"/>
          </a:xfrm>
        </p:grpSpPr>
        <p:sp>
          <p:nvSpPr>
            <p:cNvPr id="13" name="任意形状 4"/>
            <p:cNvSpPr/>
            <p:nvPr>
              <p:custDataLst>
                <p:tags r:id="rId3"/>
              </p:custDataLst>
            </p:nvPr>
          </p:nvSpPr>
          <p:spPr>
            <a:xfrm>
              <a:off x="9860324" y="1565335"/>
              <a:ext cx="819970" cy="1928038"/>
            </a:xfrm>
            <a:custGeom>
              <a:avLst/>
              <a:gdLst>
                <a:gd name="connsiteX0" fmla="*/ 799040 w 895574"/>
                <a:gd name="connsiteY0" fmla="*/ 2102060 h 2105809"/>
                <a:gd name="connsiteX1" fmla="*/ 894245 w 895574"/>
                <a:gd name="connsiteY1" fmla="*/ 2006855 h 2105809"/>
                <a:gd name="connsiteX2" fmla="*/ 894245 w 895574"/>
                <a:gd name="connsiteY2" fmla="*/ 100331 h 2105809"/>
                <a:gd name="connsiteX3" fmla="*/ 799040 w 895574"/>
                <a:gd name="connsiteY3" fmla="*/ 5126 h 2105809"/>
                <a:gd name="connsiteX4" fmla="*/ 396435 w 895574"/>
                <a:gd name="connsiteY4" fmla="*/ 5126 h 2105809"/>
                <a:gd name="connsiteX5" fmla="*/ 396435 w 895574"/>
                <a:gd name="connsiteY5" fmla="*/ 5126 h 2105809"/>
                <a:gd name="connsiteX6" fmla="*/ 396435 w 895574"/>
                <a:gd name="connsiteY6" fmla="*/ 845029 h 2105809"/>
                <a:gd name="connsiteX7" fmla="*/ 328662 w 895574"/>
                <a:gd name="connsiteY7" fmla="*/ 1008007 h 2105809"/>
                <a:gd name="connsiteX8" fmla="*/ 72899 w 895574"/>
                <a:gd name="connsiteY8" fmla="*/ 1263770 h 2105809"/>
                <a:gd name="connsiteX9" fmla="*/ 5126 w 895574"/>
                <a:gd name="connsiteY9" fmla="*/ 1426749 h 2105809"/>
                <a:gd name="connsiteX10" fmla="*/ 5126 w 895574"/>
                <a:gd name="connsiteY10" fmla="*/ 2102867 h 2105809"/>
                <a:gd name="connsiteX11" fmla="*/ 799040 w 895574"/>
                <a:gd name="connsiteY11" fmla="*/ 2102867 h 2105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5574" h="2105809">
                  <a:moveTo>
                    <a:pt x="799040" y="2102060"/>
                  </a:moveTo>
                  <a:cubicBezTo>
                    <a:pt x="851484" y="2102060"/>
                    <a:pt x="894245" y="2059298"/>
                    <a:pt x="894245" y="2006855"/>
                  </a:cubicBezTo>
                  <a:lnTo>
                    <a:pt x="894245" y="100331"/>
                  </a:lnTo>
                  <a:cubicBezTo>
                    <a:pt x="894245" y="47887"/>
                    <a:pt x="851484" y="5126"/>
                    <a:pt x="799040" y="5126"/>
                  </a:cubicBezTo>
                  <a:lnTo>
                    <a:pt x="396435" y="5126"/>
                  </a:lnTo>
                  <a:cubicBezTo>
                    <a:pt x="396435" y="5126"/>
                    <a:pt x="396435" y="5126"/>
                    <a:pt x="396435" y="5126"/>
                  </a:cubicBezTo>
                  <a:lnTo>
                    <a:pt x="396435" y="845029"/>
                  </a:lnTo>
                  <a:cubicBezTo>
                    <a:pt x="396435" y="897472"/>
                    <a:pt x="365776" y="970893"/>
                    <a:pt x="328662" y="1008007"/>
                  </a:cubicBezTo>
                  <a:lnTo>
                    <a:pt x="72899" y="1263770"/>
                  </a:lnTo>
                  <a:cubicBezTo>
                    <a:pt x="35785" y="1300884"/>
                    <a:pt x="5126" y="1374305"/>
                    <a:pt x="5126" y="1426749"/>
                  </a:cubicBezTo>
                  <a:lnTo>
                    <a:pt x="5126" y="2102867"/>
                  </a:lnTo>
                  <a:lnTo>
                    <a:pt x="799040" y="2102867"/>
                  </a:lnTo>
                  <a:close/>
                </a:path>
              </a:pathLst>
            </a:custGeom>
            <a:solidFill>
              <a:schemeClr val="accent1">
                <a:lumMod val="75000"/>
              </a:schemeClr>
            </a:solidFill>
            <a:ln w="25400"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p>
              <a:pPr defTabSz="457200"/>
              <a:endParaRPr lang="zh-CN" altLang="en-US">
                <a:solidFill>
                  <a:srgbClr val="222222"/>
                </a:solidFill>
                <a:latin typeface="微软雅黑" panose="020B0503020204020204" pitchFamily="34" charset="-122"/>
                <a:ea typeface="微软雅黑" panose="020B0503020204020204" pitchFamily="34" charset="-122"/>
              </a:endParaRPr>
            </a:p>
          </p:txBody>
        </p:sp>
        <p:sp>
          <p:nvSpPr>
            <p:cNvPr id="14" name="任意形状 5"/>
            <p:cNvSpPr/>
            <p:nvPr>
              <p:custDataLst>
                <p:tags r:id="rId4"/>
              </p:custDataLst>
            </p:nvPr>
          </p:nvSpPr>
          <p:spPr>
            <a:xfrm>
              <a:off x="1511706" y="1564596"/>
              <a:ext cx="620518" cy="1928038"/>
            </a:xfrm>
            <a:custGeom>
              <a:avLst/>
              <a:gdLst>
                <a:gd name="connsiteX0" fmla="*/ 100331 w 677731"/>
                <a:gd name="connsiteY0" fmla="*/ 5126 h 2105809"/>
                <a:gd name="connsiteX1" fmla="*/ 5126 w 677731"/>
                <a:gd name="connsiteY1" fmla="*/ 100331 h 2105809"/>
                <a:gd name="connsiteX2" fmla="*/ 5126 w 677731"/>
                <a:gd name="connsiteY2" fmla="*/ 2007662 h 2105809"/>
                <a:gd name="connsiteX3" fmla="*/ 100331 w 677731"/>
                <a:gd name="connsiteY3" fmla="*/ 2102867 h 2105809"/>
                <a:gd name="connsiteX4" fmla="*/ 281866 w 677731"/>
                <a:gd name="connsiteY4" fmla="*/ 2102867 h 2105809"/>
                <a:gd name="connsiteX5" fmla="*/ 281866 w 677731"/>
                <a:gd name="connsiteY5" fmla="*/ 2102867 h 2105809"/>
                <a:gd name="connsiteX6" fmla="*/ 281866 w 677731"/>
                <a:gd name="connsiteY6" fmla="*/ 860359 h 2105809"/>
                <a:gd name="connsiteX7" fmla="*/ 349639 w 677731"/>
                <a:gd name="connsiteY7" fmla="*/ 697380 h 2105809"/>
                <a:gd name="connsiteX8" fmla="*/ 605402 w 677731"/>
                <a:gd name="connsiteY8" fmla="*/ 441617 h 2105809"/>
                <a:gd name="connsiteX9" fmla="*/ 673176 w 677731"/>
                <a:gd name="connsiteY9" fmla="*/ 278639 h 2105809"/>
                <a:gd name="connsiteX10" fmla="*/ 673176 w 677731"/>
                <a:gd name="connsiteY10" fmla="*/ 5933 h 2105809"/>
                <a:gd name="connsiteX11" fmla="*/ 100331 w 677731"/>
                <a:gd name="connsiteY11" fmla="*/ 5933 h 2105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7731" h="2105809">
                  <a:moveTo>
                    <a:pt x="100331" y="5126"/>
                  </a:moveTo>
                  <a:cubicBezTo>
                    <a:pt x="47887" y="5126"/>
                    <a:pt x="5126" y="47887"/>
                    <a:pt x="5126" y="100331"/>
                  </a:cubicBezTo>
                  <a:lnTo>
                    <a:pt x="5126" y="2007662"/>
                  </a:lnTo>
                  <a:cubicBezTo>
                    <a:pt x="5126" y="2060105"/>
                    <a:pt x="47887" y="2102867"/>
                    <a:pt x="100331" y="2102867"/>
                  </a:cubicBezTo>
                  <a:lnTo>
                    <a:pt x="281866" y="2102867"/>
                  </a:lnTo>
                  <a:cubicBezTo>
                    <a:pt x="281866" y="2102867"/>
                    <a:pt x="281866" y="2102867"/>
                    <a:pt x="281866" y="2102867"/>
                  </a:cubicBezTo>
                  <a:lnTo>
                    <a:pt x="281866" y="860359"/>
                  </a:lnTo>
                  <a:cubicBezTo>
                    <a:pt x="281866" y="807915"/>
                    <a:pt x="312525" y="734494"/>
                    <a:pt x="349639" y="697380"/>
                  </a:cubicBezTo>
                  <a:lnTo>
                    <a:pt x="605402" y="441617"/>
                  </a:lnTo>
                  <a:cubicBezTo>
                    <a:pt x="642516" y="404503"/>
                    <a:pt x="673176" y="331082"/>
                    <a:pt x="673176" y="278639"/>
                  </a:cubicBezTo>
                  <a:lnTo>
                    <a:pt x="673176" y="5933"/>
                  </a:lnTo>
                  <a:lnTo>
                    <a:pt x="100331" y="5933"/>
                  </a:lnTo>
                  <a:close/>
                </a:path>
              </a:pathLst>
            </a:custGeom>
            <a:solidFill>
              <a:srgbClr val="FFFFFF">
                <a:lumMod val="95000"/>
              </a:srgbClr>
            </a:solidFill>
            <a:ln w="25400"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p>
              <a:pPr defTabSz="457200"/>
              <a:endParaRPr lang="zh-CN" altLang="en-US">
                <a:solidFill>
                  <a:srgbClr val="222222"/>
                </a:solidFill>
                <a:latin typeface="微软雅黑" panose="020B0503020204020204" pitchFamily="34" charset="-122"/>
                <a:ea typeface="微软雅黑" panose="020B0503020204020204" pitchFamily="34" charset="-122"/>
              </a:endParaRPr>
            </a:p>
          </p:txBody>
        </p:sp>
        <p:sp>
          <p:nvSpPr>
            <p:cNvPr id="15" name="圆角矩形 14"/>
            <p:cNvSpPr/>
            <p:nvPr>
              <p:custDataLst>
                <p:tags r:id="rId5"/>
              </p:custDataLst>
            </p:nvPr>
          </p:nvSpPr>
          <p:spPr>
            <a:xfrm>
              <a:off x="1511706" y="1564596"/>
              <a:ext cx="9168588" cy="1925587"/>
            </a:xfrm>
            <a:prstGeom prst="roundRect">
              <a:avLst>
                <a:gd name="adj" fmla="val 5137"/>
              </a:avLst>
            </a:prstGeom>
            <a:noFill/>
            <a:ln w="25400" cap="flat">
              <a:solidFill>
                <a:srgbClr val="0170C1"/>
              </a:soli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p>
              <a:pPr defTabSz="457200"/>
              <a:endParaRPr lang="zh-CN" altLang="en-US">
                <a:solidFill>
                  <a:srgbClr val="222222"/>
                </a:solidFill>
                <a:latin typeface="微软雅黑" panose="020B0503020204020204" pitchFamily="34" charset="-122"/>
                <a:ea typeface="微软雅黑" panose="020B0503020204020204" pitchFamily="34" charset="-122"/>
              </a:endParaRPr>
            </a:p>
          </p:txBody>
        </p:sp>
      </p:grpSp>
    </p:spTree>
  </p:cSld>
  <p:clrMapOvr>
    <a:masterClrMapping/>
  </p:clrMapOvr>
  <p:transition spd="med" advTm="1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p:cNvSpPr txBox="1"/>
          <p:nvPr/>
        </p:nvSpPr>
        <p:spPr>
          <a:xfrm>
            <a:off x="361950" y="295275"/>
            <a:ext cx="3067050" cy="379413"/>
          </a:xfrm>
          <a:prstGeom prst="rect">
            <a:avLst/>
          </a:prstGeom>
        </p:spPr>
        <p:txBody>
          <a:bodyPr lIns="96435" tIns="48218" rIns="96435" bIns="48218"/>
          <a:lstStyle>
            <a:lvl1pPr algn="l" defTabSz="457200" eaLnBrk="0" hangingPunct="0">
              <a:defRPr>
                <a:solidFill>
                  <a:schemeClr val="tx1"/>
                </a:solidFill>
                <a:latin typeface="Calibri" panose="020F0502020204030204" pitchFamily="34" charset="0"/>
                <a:ea typeface="宋体" panose="02010600030101010101" pitchFamily="2" charset="-122"/>
              </a:defRPr>
            </a:lvl1pPr>
            <a:lvl2pPr marL="742950" indent="-285750" algn="l" defTabSz="457200" eaLnBrk="0" hangingPunct="0">
              <a:defRPr>
                <a:solidFill>
                  <a:schemeClr val="tx1"/>
                </a:solidFill>
                <a:latin typeface="Calibri" panose="020F0502020204030204" pitchFamily="34" charset="0"/>
                <a:ea typeface="宋体" panose="02010600030101010101" pitchFamily="2" charset="-122"/>
              </a:defRPr>
            </a:lvl2pPr>
            <a:lvl3pPr marL="1143000" indent="-228600" algn="l" defTabSz="457200" eaLnBrk="0" hangingPunct="0">
              <a:defRPr>
                <a:solidFill>
                  <a:schemeClr val="tx1"/>
                </a:solidFill>
                <a:latin typeface="Calibri" panose="020F0502020204030204" pitchFamily="34" charset="0"/>
                <a:ea typeface="宋体" panose="02010600030101010101" pitchFamily="2" charset="-122"/>
              </a:defRPr>
            </a:lvl3pPr>
            <a:lvl4pPr marL="1600200" indent="-228600" algn="l" defTabSz="457200" eaLnBrk="0" hangingPunct="0">
              <a:defRPr>
                <a:solidFill>
                  <a:schemeClr val="tx1"/>
                </a:solidFill>
                <a:latin typeface="Calibri" panose="020F0502020204030204" pitchFamily="34" charset="0"/>
                <a:ea typeface="宋体" panose="02010600030101010101" pitchFamily="2" charset="-122"/>
              </a:defRPr>
            </a:lvl4pPr>
            <a:lvl5pPr marL="2057400" indent="-228600" algn="l" defTabSz="4572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spcAft>
                <a:spcPts val="600"/>
              </a:spcAft>
              <a:buClr>
                <a:srgbClr val="015491"/>
              </a:buClr>
              <a:buSzPct val="145000"/>
              <a:buFont typeface="Arial" panose="020B0604020202020204" pitchFamily="34" charset="0"/>
              <a:buNone/>
            </a:pPr>
            <a:r>
              <a:rPr lang="en-US" altLang="zh-CN"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rPr>
              <a:t>ASK</a:t>
            </a:r>
            <a:r>
              <a:rPr lang="zh-CN" altLang="en-US"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rPr>
              <a:t>解调接口定义</a:t>
            </a:r>
            <a:endParaRPr lang="en-US" altLang="zh-CN"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endParaRPr>
          </a:p>
        </p:txBody>
      </p:sp>
      <p:cxnSp>
        <p:nvCxnSpPr>
          <p:cNvPr id="2" name="直接连接符 1"/>
          <p:cNvCxnSpPr/>
          <p:nvPr>
            <p:custDataLst>
              <p:tags r:id="rId1"/>
            </p:custDataLst>
          </p:nvPr>
        </p:nvCxnSpPr>
        <p:spPr>
          <a:xfrm>
            <a:off x="452438" y="711200"/>
            <a:ext cx="11953601"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525145" y="770573"/>
            <a:ext cx="5080000" cy="337185"/>
          </a:xfrm>
          <a:prstGeom prst="rect">
            <a:avLst/>
          </a:prstGeom>
        </p:spPr>
        <p:txBody>
          <a:bodyPr>
            <a:spAutoFit/>
          </a:bodyPr>
          <a:p>
            <a:pPr marL="0" indent="0" algn="just" defTabSz="266700">
              <a:spcBef>
                <a:spcPct val="0"/>
              </a:spcBef>
              <a:spcAft>
                <a:spcPct val="0"/>
              </a:spcAft>
            </a:pPr>
            <a:r>
              <a:rPr lang="zh-CN" altLang="en-US" sz="1600">
                <a:latin typeface="宋体" panose="02010600030101010101" pitchFamily="2" charset="-122"/>
                <a:ea typeface="宋体" panose="02010600030101010101" pitchFamily="2" charset="-122"/>
              </a:rPr>
              <a:t>函数名：</a:t>
            </a:r>
            <a:r>
              <a:rPr lang="en-US" altLang="zh-CN" sz="1600">
                <a:latin typeface="Times New Roman" panose="02020603050405020304"/>
                <a:ea typeface="Times New Roman" panose="02020603050405020304"/>
              </a:rPr>
              <a:t>ASK_DeModulation</a:t>
            </a:r>
            <a:r>
              <a:rPr lang="en-US" altLang="zh-CN" sz="1600">
                <a:latin typeface="Times New Roman" panose="02020603050405020304"/>
                <a:ea typeface="宋体" panose="02010600030101010101" pitchFamily="2" charset="-122"/>
              </a:rPr>
              <a:t>.m</a:t>
            </a:r>
            <a:endParaRPr lang="en-US" altLang="zh-CN" sz="1600">
              <a:latin typeface="Times New Roman" panose="02020603050405020304"/>
              <a:ea typeface="宋体" panose="02010600030101010101" pitchFamily="2" charset="-122"/>
            </a:endParaRPr>
          </a:p>
        </p:txBody>
      </p:sp>
      <p:sp>
        <p:nvSpPr>
          <p:cNvPr id="5" name="文本框 4"/>
          <p:cNvSpPr txBox="1"/>
          <p:nvPr/>
        </p:nvSpPr>
        <p:spPr>
          <a:xfrm>
            <a:off x="361950" y="1096010"/>
            <a:ext cx="4982210" cy="1271270"/>
          </a:xfrm>
          <a:prstGeom prst="rect">
            <a:avLst/>
          </a:prstGeom>
        </p:spPr>
        <p:txBody>
          <a:bodyPr>
            <a:noAutofit/>
          </a:bodyPr>
          <a:p>
            <a:pPr marL="0" indent="306070" algn="just" defTabSz="266700">
              <a:lnSpc>
                <a:spcPct val="150000"/>
              </a:lnSpc>
              <a:spcBef>
                <a:spcPct val="0"/>
              </a:spcBef>
              <a:spcAft>
                <a:spcPct val="0"/>
              </a:spcAft>
            </a:pPr>
            <a:r>
              <a:rPr lang="zh-CN" altLang="en-US" sz="1400" b="1">
                <a:latin typeface="宋体" panose="02010600030101010101" pitchFamily="2" charset="-122"/>
                <a:ea typeface="宋体" panose="02010600030101010101" pitchFamily="2" charset="-122"/>
              </a:rPr>
              <a:t>输出参数：</a:t>
            </a:r>
            <a:endParaRPr lang="zh-CN" altLang="en-US" sz="1400" b="1">
              <a:latin typeface="宋体" panose="02010600030101010101" pitchFamily="2" charset="-122"/>
              <a:ea typeface="宋体" panose="02010600030101010101" pitchFamily="2" charset="-122"/>
            </a:endParaRPr>
          </a:p>
          <a:p>
            <a:pPr marL="0" indent="304800" algn="just" defTabSz="266700">
              <a:lnSpc>
                <a:spcPct val="150000"/>
              </a:lnSpc>
              <a:spcBef>
                <a:spcPct val="0"/>
              </a:spcBef>
              <a:spcAft>
                <a:spcPct val="0"/>
              </a:spcAft>
            </a:pPr>
            <a:r>
              <a:rPr lang="en-US" altLang="zh-CN" sz="1400">
                <a:latin typeface="Times New Roman" panose="02020603050405020304"/>
                <a:ea typeface="Times New Roman" panose="02020603050405020304"/>
              </a:rPr>
              <a:t>data</a:t>
            </a:r>
            <a:r>
              <a:rPr lang="zh-CN" altLang="en-US" sz="1400">
                <a:latin typeface="宋体" panose="02010600030101010101" pitchFamily="2" charset="-122"/>
                <a:ea typeface="宋体" panose="02010600030101010101" pitchFamily="2" charset="-122"/>
              </a:rPr>
              <a:t>：</a:t>
            </a:r>
            <a:r>
              <a:rPr lang="zh-CN" altLang="en-US" sz="1400">
                <a:latin typeface="Times New Roman" panose="02020603050405020304"/>
                <a:ea typeface="宋体" panose="02010600030101010101" pitchFamily="2" charset="-122"/>
              </a:rPr>
              <a:t> </a:t>
            </a:r>
            <a:r>
              <a:rPr lang="en-US" altLang="zh-CN" sz="1400">
                <a:latin typeface="Times New Roman" panose="02020603050405020304"/>
                <a:ea typeface="宋体" panose="02010600030101010101" pitchFamily="2" charset="-122"/>
              </a:rPr>
              <a:t>     ASK</a:t>
            </a:r>
            <a:r>
              <a:rPr lang="zh-CN" altLang="en-US" sz="1400">
                <a:latin typeface="Times New Roman" panose="02020603050405020304"/>
                <a:ea typeface="宋体" panose="02010600030101010101" pitchFamily="2" charset="-122"/>
              </a:rPr>
              <a:t>解调</a:t>
            </a:r>
            <a:r>
              <a:rPr lang="zh-CN" altLang="en-US" sz="1400">
                <a:latin typeface="宋体" panose="02010600030101010101" pitchFamily="2" charset="-122"/>
                <a:ea typeface="宋体" panose="02010600030101010101" pitchFamily="2" charset="-122"/>
              </a:rPr>
              <a:t>后的信号</a:t>
            </a:r>
            <a:endParaRPr lang="zh-CN" altLang="en-US" sz="1400">
              <a:latin typeface="宋体" panose="02010600030101010101" pitchFamily="2" charset="-122"/>
              <a:ea typeface="宋体" panose="02010600030101010101" pitchFamily="2" charset="-122"/>
            </a:endParaRPr>
          </a:p>
          <a:p>
            <a:pPr marL="0" indent="306070" algn="just" defTabSz="266700">
              <a:lnSpc>
                <a:spcPct val="150000"/>
              </a:lnSpc>
              <a:spcBef>
                <a:spcPct val="0"/>
              </a:spcBef>
              <a:spcAft>
                <a:spcPct val="0"/>
              </a:spcAft>
            </a:pPr>
            <a:r>
              <a:rPr lang="zh-CN" altLang="en-US" sz="1400" b="1">
                <a:latin typeface="宋体" panose="02010600030101010101" pitchFamily="2" charset="-122"/>
                <a:ea typeface="宋体" panose="02010600030101010101" pitchFamily="2" charset="-122"/>
              </a:rPr>
              <a:t>输入参数：</a:t>
            </a:r>
            <a:endParaRPr lang="zh-CN" altLang="en-US" sz="1400" b="1">
              <a:latin typeface="宋体" panose="02010600030101010101" pitchFamily="2" charset="-122"/>
              <a:ea typeface="宋体" panose="02010600030101010101" pitchFamily="2" charset="-122"/>
            </a:endParaRPr>
          </a:p>
          <a:p>
            <a:pPr marL="0" indent="306070" algn="just" defTabSz="266700">
              <a:lnSpc>
                <a:spcPct val="150000"/>
              </a:lnSpc>
              <a:spcBef>
                <a:spcPct val="0"/>
              </a:spcBef>
              <a:spcAft>
                <a:spcPct val="0"/>
              </a:spcAft>
            </a:pPr>
            <a:r>
              <a:rPr lang="en-US" altLang="zh-CN" sz="1400">
                <a:latin typeface="Times New Roman" panose="02020603050405020304"/>
                <a:ea typeface="宋体" panose="02010600030101010101" pitchFamily="2" charset="-122"/>
              </a:rPr>
              <a:t>input_data</a:t>
            </a:r>
            <a:r>
              <a:rPr lang="zh-CN" altLang="en-US" sz="1400">
                <a:latin typeface="宋体" panose="02010600030101010101" pitchFamily="2" charset="-122"/>
                <a:ea typeface="宋体" panose="02010600030101010101" pitchFamily="2" charset="-122"/>
              </a:rPr>
              <a:t>： </a:t>
            </a:r>
            <a:r>
              <a:rPr lang="en-US" altLang="zh-CN" sz="1400">
                <a:latin typeface="宋体" panose="02010600030101010101" pitchFamily="2" charset="-122"/>
                <a:ea typeface="宋体" panose="02010600030101010101" pitchFamily="2" charset="-122"/>
              </a:rPr>
              <a:t>      </a:t>
            </a:r>
            <a:r>
              <a:rPr lang="zh-CN" altLang="en-US" sz="1400">
                <a:latin typeface="Times New Roman" panose="02020603050405020304"/>
                <a:ea typeface="宋体" panose="02010600030101010101" pitchFamily="2" charset="-122"/>
              </a:rPr>
              <a:t>待解调</a:t>
            </a:r>
            <a:r>
              <a:rPr lang="zh-CN" altLang="en-US" sz="1400">
                <a:latin typeface="宋体" panose="02010600030101010101" pitchFamily="2" charset="-122"/>
                <a:ea typeface="宋体" panose="02010600030101010101" pitchFamily="2" charset="-122"/>
              </a:rPr>
              <a:t>的信号</a:t>
            </a:r>
            <a:endParaRPr lang="zh-CN" altLang="en-US" sz="1400">
              <a:latin typeface="宋体" panose="02010600030101010101" pitchFamily="2" charset="-122"/>
              <a:ea typeface="宋体" panose="02010600030101010101" pitchFamily="2" charset="-122"/>
            </a:endParaRPr>
          </a:p>
        </p:txBody>
      </p:sp>
      <p:pic>
        <p:nvPicPr>
          <p:cNvPr id="3" name="图片 2"/>
          <p:cNvPicPr/>
          <p:nvPr/>
        </p:nvPicPr>
        <p:blipFill>
          <a:blip r:embed="rId2"/>
          <a:stretch>
            <a:fillRect/>
          </a:stretch>
        </p:blipFill>
        <p:spPr>
          <a:xfrm>
            <a:off x="5493385" y="1024255"/>
            <a:ext cx="7316470" cy="5154930"/>
          </a:xfrm>
          <a:prstGeom prst="rect">
            <a:avLst/>
          </a:prstGeom>
        </p:spPr>
      </p:pic>
      <p:pic>
        <p:nvPicPr>
          <p:cNvPr id="8" name="图片 -2147482504"/>
          <p:cNvPicPr>
            <a:picLocks noChangeAspect="1"/>
          </p:cNvPicPr>
          <p:nvPr/>
        </p:nvPicPr>
        <p:blipFill>
          <a:blip r:embed="rId3"/>
          <a:stretch>
            <a:fillRect/>
          </a:stretch>
        </p:blipFill>
        <p:spPr>
          <a:xfrm>
            <a:off x="317500" y="2436495"/>
            <a:ext cx="5026660" cy="4787900"/>
          </a:xfrm>
          <a:prstGeom prst="rect">
            <a:avLst/>
          </a:prstGeom>
          <a:noFill/>
          <a:ln w="9525">
            <a:noFill/>
          </a:ln>
        </p:spPr>
      </p:pic>
    </p:spTree>
  </p:cSld>
  <p:clrMapOvr>
    <a:masterClrMapping/>
  </p:clrMapOvr>
  <p:transition spd="med" advTm="1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46" name="Rectangle 14"/>
          <p:cNvSpPr>
            <a:spLocks noChangeArrowheads="1"/>
          </p:cNvSpPr>
          <p:nvPr/>
        </p:nvSpPr>
        <p:spPr bwMode="auto">
          <a:xfrm>
            <a:off x="452438" y="303213"/>
            <a:ext cx="11880850" cy="6553200"/>
          </a:xfrm>
          <a:prstGeom prst="rect">
            <a:avLst/>
          </a:prstGeom>
          <a:solidFill>
            <a:schemeClr val="bg1"/>
          </a:solidFill>
          <a:ln w="76200" cmpd="tri" algn="ctr">
            <a:solidFill>
              <a:srgbClr val="2C5CA8"/>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804863" y="3000375"/>
            <a:ext cx="5494337" cy="1219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grpSp>
        <p:nvGrpSpPr>
          <p:cNvPr id="4" name="组合 3"/>
          <p:cNvGrpSpPr/>
          <p:nvPr/>
        </p:nvGrpSpPr>
        <p:grpSpPr>
          <a:xfrm>
            <a:off x="2710137" y="2768304"/>
            <a:ext cx="1683342" cy="1683342"/>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2000">
                <a:solidFill>
                  <a:srgbClr val="080808"/>
                </a:solidFill>
                <a:latin typeface="+mj-ea"/>
                <a:ea typeface="+mj-ea"/>
              </a:endParaRPr>
            </a:p>
          </p:txBody>
        </p:sp>
        <p:sp>
          <p:nvSpPr>
            <p:cNvPr id="6" name="椭圆 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2000">
                <a:solidFill>
                  <a:srgbClr val="080808"/>
                </a:solidFill>
                <a:latin typeface="+mj-ea"/>
                <a:ea typeface="+mj-ea"/>
              </a:endParaRPr>
            </a:p>
          </p:txBody>
        </p:sp>
      </p:grpSp>
      <p:sp>
        <p:nvSpPr>
          <p:cNvPr id="11" name="TextBox 13"/>
          <p:cNvSpPr txBox="1"/>
          <p:nvPr/>
        </p:nvSpPr>
        <p:spPr>
          <a:xfrm>
            <a:off x="2917825" y="3068638"/>
            <a:ext cx="1268413" cy="1081405"/>
          </a:xfrm>
          <a:prstGeom prst="rect">
            <a:avLst/>
          </a:prstGeom>
          <a:noFill/>
        </p:spPr>
        <p:txBody>
          <a:bodyPr lIns="0" tIns="0" rIns="0" bIns="0">
            <a:spAutoFit/>
          </a:bodyPr>
          <a:lstStyle/>
          <a:p>
            <a:pPr>
              <a:defRPr/>
            </a:pPr>
            <a:r>
              <a:rPr lang="en-US" altLang="zh-CN" sz="7030" b="1" dirty="0">
                <a:solidFill>
                  <a:srgbClr val="2C5CA8"/>
                </a:solidFill>
                <a:latin typeface="微软雅黑" panose="020B0503020204020204" pitchFamily="34" charset="-122"/>
                <a:ea typeface="微软雅黑" panose="020B0503020204020204" pitchFamily="34" charset="-122"/>
              </a:rPr>
              <a:t>05</a:t>
            </a:r>
            <a:endParaRPr lang="zh-CN" altLang="en-US" sz="7030" b="1" dirty="0">
              <a:solidFill>
                <a:srgbClr val="2C5CA8"/>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6992938" y="3529013"/>
            <a:ext cx="4189412"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TextBox 11"/>
          <p:cNvSpPr txBox="1">
            <a:spLocks noChangeArrowheads="1"/>
          </p:cNvSpPr>
          <p:nvPr/>
        </p:nvSpPr>
        <p:spPr bwMode="auto">
          <a:xfrm>
            <a:off x="7353300" y="2752725"/>
            <a:ext cx="382905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gn="l" eaLnBrk="0" hangingPunct="0">
              <a:defRPr>
                <a:solidFill>
                  <a:schemeClr val="tx1"/>
                </a:solidFill>
                <a:latin typeface="Calibri" panose="020F0502020204030204" pitchFamily="34" charset="0"/>
                <a:ea typeface="宋体" panose="02010600030101010101" pitchFamily="2" charset="-122"/>
              </a:defRPr>
            </a:lvl1pPr>
            <a:lvl2pPr algn="l" eaLnBrk="0" hangingPunct="0">
              <a:defRPr>
                <a:solidFill>
                  <a:schemeClr val="tx1"/>
                </a:solidFill>
                <a:latin typeface="Calibri" panose="020F0502020204030204" pitchFamily="34" charset="0"/>
                <a:ea typeface="宋体" panose="02010600030101010101" pitchFamily="2" charset="-122"/>
              </a:defRPr>
            </a:lvl2pPr>
            <a:lvl3pPr marL="1143000" indent="-228600" algn="l" eaLnBrk="0" hangingPunct="0">
              <a:defRPr>
                <a:solidFill>
                  <a:schemeClr val="tx1"/>
                </a:solidFill>
                <a:latin typeface="Calibri" panose="020F0502020204030204" pitchFamily="34" charset="0"/>
                <a:ea typeface="宋体" panose="02010600030101010101" pitchFamily="2" charset="-122"/>
              </a:defRPr>
            </a:lvl3pPr>
            <a:lvl4pPr marL="1600200" indent="-228600" algn="l" eaLnBrk="0" hangingPunct="0">
              <a:defRPr>
                <a:solidFill>
                  <a:schemeClr val="tx1"/>
                </a:solidFill>
                <a:latin typeface="Calibri" panose="020F0502020204030204" pitchFamily="34" charset="0"/>
                <a:ea typeface="宋体" panose="02010600030101010101" pitchFamily="2" charset="-122"/>
              </a:defRPr>
            </a:lvl4pPr>
            <a:lvl5pPr marL="2057400" indent="-228600" algn="l"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lvl="1" algn="ctr" eaLnBrk="1" hangingPunct="1"/>
            <a:r>
              <a:rPr lang="zh-CN" altLang="en-US" sz="4000" dirty="0">
                <a:solidFill>
                  <a:srgbClr val="2C5CA8"/>
                </a:solidFill>
                <a:latin typeface="微软雅黑" panose="020B0503020204020204" pitchFamily="34" charset="-122"/>
                <a:ea typeface="微软雅黑" panose="020B0503020204020204" pitchFamily="34" charset="-122"/>
              </a:rPr>
              <a:t>帧同步</a:t>
            </a:r>
            <a:endParaRPr lang="zh-CN" altLang="en-US" sz="4000" dirty="0">
              <a:solidFill>
                <a:srgbClr val="2C5CA8"/>
              </a:solidFill>
              <a:latin typeface="微软雅黑" panose="020B0503020204020204" pitchFamily="34" charset="-122"/>
              <a:ea typeface="微软雅黑" panose="020B0503020204020204" pitchFamily="34" charset="-122"/>
            </a:endParaRPr>
          </a:p>
        </p:txBody>
      </p:sp>
    </p:spTree>
  </p:cSld>
  <p:clrMapOvr>
    <a:masterClrMapping/>
  </p:clrMapOvr>
  <p:transition spd="med" advTm="1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p:tgtEl>
                                          <p:spTgt spid="15"/>
                                        </p:tgtEl>
                                        <p:attrNameLst>
                                          <p:attrName>ppt_x</p:attrName>
                                        </p:attrNameLst>
                                      </p:cBhvr>
                                      <p:tavLst>
                                        <p:tav tm="0">
                                          <p:val>
                                            <p:strVal val="#ppt_x-#ppt_w*1.125000"/>
                                          </p:val>
                                        </p:tav>
                                        <p:tav tm="100000">
                                          <p:val>
                                            <p:strVal val="#ppt_x"/>
                                          </p:val>
                                        </p:tav>
                                      </p:tavLst>
                                    </p:anim>
                                    <p:animEffect transition="in" filter="wipe(right)">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p:cNvSpPr txBox="1"/>
          <p:nvPr/>
        </p:nvSpPr>
        <p:spPr>
          <a:xfrm>
            <a:off x="361950" y="295275"/>
            <a:ext cx="3067050" cy="379413"/>
          </a:xfrm>
          <a:prstGeom prst="rect">
            <a:avLst/>
          </a:prstGeom>
        </p:spPr>
        <p:txBody>
          <a:bodyPr lIns="96435" tIns="48218" rIns="96435" bIns="48218"/>
          <a:lstStyle>
            <a:lvl1pPr algn="l" defTabSz="457200" eaLnBrk="0" hangingPunct="0">
              <a:defRPr>
                <a:solidFill>
                  <a:schemeClr val="tx1"/>
                </a:solidFill>
                <a:latin typeface="Calibri" panose="020F0502020204030204" pitchFamily="34" charset="0"/>
                <a:ea typeface="宋体" panose="02010600030101010101" pitchFamily="2" charset="-122"/>
              </a:defRPr>
            </a:lvl1pPr>
            <a:lvl2pPr marL="742950" indent="-285750" algn="l" defTabSz="457200" eaLnBrk="0" hangingPunct="0">
              <a:defRPr>
                <a:solidFill>
                  <a:schemeClr val="tx1"/>
                </a:solidFill>
                <a:latin typeface="Calibri" panose="020F0502020204030204" pitchFamily="34" charset="0"/>
                <a:ea typeface="宋体" panose="02010600030101010101" pitchFamily="2" charset="-122"/>
              </a:defRPr>
            </a:lvl2pPr>
            <a:lvl3pPr marL="1143000" indent="-228600" algn="l" defTabSz="457200" eaLnBrk="0" hangingPunct="0">
              <a:defRPr>
                <a:solidFill>
                  <a:schemeClr val="tx1"/>
                </a:solidFill>
                <a:latin typeface="Calibri" panose="020F0502020204030204" pitchFamily="34" charset="0"/>
                <a:ea typeface="宋体" panose="02010600030101010101" pitchFamily="2" charset="-122"/>
              </a:defRPr>
            </a:lvl3pPr>
            <a:lvl4pPr marL="1600200" indent="-228600" algn="l" defTabSz="457200" eaLnBrk="0" hangingPunct="0">
              <a:defRPr>
                <a:solidFill>
                  <a:schemeClr val="tx1"/>
                </a:solidFill>
                <a:latin typeface="Calibri" panose="020F0502020204030204" pitchFamily="34" charset="0"/>
                <a:ea typeface="宋体" panose="02010600030101010101" pitchFamily="2" charset="-122"/>
              </a:defRPr>
            </a:lvl4pPr>
            <a:lvl5pPr marL="2057400" indent="-228600" algn="l" defTabSz="4572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spcAft>
                <a:spcPts val="600"/>
              </a:spcAft>
              <a:buClr>
                <a:srgbClr val="015491"/>
              </a:buClr>
              <a:buSzPct val="145000"/>
              <a:buFont typeface="Arial" panose="020B0604020202020204" pitchFamily="34" charset="0"/>
              <a:buNone/>
            </a:pPr>
            <a:r>
              <a:rPr lang="zh-CN" altLang="en-US"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rPr>
              <a:t>模块原理</a:t>
            </a:r>
            <a:endParaRPr lang="en-US" altLang="zh-CN"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endParaRPr>
          </a:p>
        </p:txBody>
      </p:sp>
      <p:cxnSp>
        <p:nvCxnSpPr>
          <p:cNvPr id="4" name="直接连接符 3"/>
          <p:cNvCxnSpPr/>
          <p:nvPr>
            <p:custDataLst>
              <p:tags r:id="rId1"/>
            </p:custDataLst>
          </p:nvPr>
        </p:nvCxnSpPr>
        <p:spPr>
          <a:xfrm>
            <a:off x="452438" y="711200"/>
            <a:ext cx="11953601"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52755" y="807720"/>
            <a:ext cx="6426200" cy="398780"/>
          </a:xfrm>
          <a:prstGeom prst="rect">
            <a:avLst/>
          </a:prstGeom>
          <a:noFill/>
        </p:spPr>
        <p:txBody>
          <a:bodyPr wrap="square" rtlCol="0" anchor="t">
            <a:spAutoFit/>
          </a:bodyPr>
          <a:p>
            <a:pPr marL="285750" marR="0" indent="-285750" algn="l" defTabSz="914400" eaLnBrk="1" latinLnBrk="0" hangingPunct="1">
              <a:lnSpc>
                <a:spcPct val="100000"/>
              </a:lnSpc>
              <a:buClrTx/>
              <a:buSzTx/>
              <a:buFont typeface="Wingdings" panose="05000000000000000000" charset="0"/>
              <a:buChar char="Ø"/>
              <a:defRPr/>
            </a:pPr>
            <a:r>
              <a:rPr lang="zh-CN" altLang="en-US" sz="2000" b="1" noProof="0" dirty="0">
                <a:solidFill>
                  <a:prstClr val="black"/>
                </a:solidFill>
                <a:latin typeface="微软雅黑" panose="020B0503020204020204" pitchFamily="34" charset="-122"/>
                <a:ea typeface="微软雅黑" panose="020B0503020204020204" pitchFamily="34" charset="-122"/>
                <a:sym typeface="等线" panose="02010600030101010101" pitchFamily="2" charset="-122"/>
              </a:rPr>
              <a:t>帧同步</a:t>
            </a:r>
            <a:endParaRPr lang="zh-CN" altLang="en-US" sz="2000" b="1" noProof="0" dirty="0">
              <a:solidFill>
                <a:prstClr val="black"/>
              </a:solidFill>
              <a:latin typeface="微软雅黑" panose="020B0503020204020204" pitchFamily="34" charset="-122"/>
              <a:ea typeface="微软雅黑" panose="020B0503020204020204" pitchFamily="34" charset="-122"/>
              <a:sym typeface="等线" panose="02010600030101010101" pitchFamily="2" charset="-122"/>
            </a:endParaRPr>
          </a:p>
        </p:txBody>
      </p:sp>
      <p:sp>
        <p:nvSpPr>
          <p:cNvPr id="13" name="直角三角形 12"/>
          <p:cNvSpPr/>
          <p:nvPr>
            <p:custDataLst>
              <p:tags r:id="rId2"/>
            </p:custDataLst>
          </p:nvPr>
        </p:nvSpPr>
        <p:spPr>
          <a:xfrm rot="5400000" flipV="1">
            <a:off x="1839554" y="3124575"/>
            <a:ext cx="227854" cy="391860"/>
          </a:xfrm>
          <a:prstGeom prst="rtTriangle">
            <a:avLst/>
          </a:prstGeom>
          <a:solidFill>
            <a:srgbClr val="1F74AD">
              <a:lumMod val="50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25000" lnSpcReduction="20000"/>
          </a:bodyPr>
          <a:p>
            <a:pPr algn="ctr"/>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直角三角形 4"/>
          <p:cNvSpPr/>
          <p:nvPr>
            <p:custDataLst>
              <p:tags r:id="rId3"/>
            </p:custDataLst>
          </p:nvPr>
        </p:nvSpPr>
        <p:spPr>
          <a:xfrm rot="16200000">
            <a:off x="1840445" y="1300022"/>
            <a:ext cx="226073" cy="391860"/>
          </a:xfrm>
          <a:prstGeom prst="rtTriangle">
            <a:avLst/>
          </a:prstGeom>
          <a:solidFill>
            <a:srgbClr val="1F74AD">
              <a:lumMod val="50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25000" lnSpcReduction="20000"/>
          </a:bodyPr>
          <a:p>
            <a:pPr algn="ctr"/>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任意多边形 5"/>
          <p:cNvSpPr/>
          <p:nvPr>
            <p:custDataLst>
              <p:tags r:id="rId4"/>
            </p:custDataLst>
          </p:nvPr>
        </p:nvSpPr>
        <p:spPr>
          <a:xfrm>
            <a:off x="1958496" y="1342726"/>
            <a:ext cx="8219045" cy="2130120"/>
          </a:xfrm>
          <a:custGeom>
            <a:avLst/>
            <a:gdLst>
              <a:gd name="connsiteX0" fmla="*/ 111132 w 3895725"/>
              <a:gd name="connsiteY0" fmla="*/ 0 h 1009650"/>
              <a:gd name="connsiteX1" fmla="*/ 3895725 w 3895725"/>
              <a:gd name="connsiteY1" fmla="*/ 0 h 1009650"/>
              <a:gd name="connsiteX2" fmla="*/ 3895725 w 3895725"/>
              <a:gd name="connsiteY2" fmla="*/ 1009650 h 1009650"/>
              <a:gd name="connsiteX3" fmla="*/ 111132 w 3895725"/>
              <a:gd name="connsiteY3" fmla="*/ 1009650 h 1009650"/>
              <a:gd name="connsiteX4" fmla="*/ 0 w 3895725"/>
              <a:gd name="connsiteY4" fmla="*/ 898518 h 1009650"/>
              <a:gd name="connsiteX5" fmla="*/ 0 w 3895725"/>
              <a:gd name="connsiteY5" fmla="*/ 111132 h 1009650"/>
              <a:gd name="connsiteX6" fmla="*/ 111132 w 3895725"/>
              <a:gd name="connsiteY6" fmla="*/ 0 h 100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5725" h="1009650">
                <a:moveTo>
                  <a:pt x="111132" y="0"/>
                </a:moveTo>
                <a:lnTo>
                  <a:pt x="3895725" y="0"/>
                </a:lnTo>
                <a:lnTo>
                  <a:pt x="3895725" y="1009650"/>
                </a:lnTo>
                <a:lnTo>
                  <a:pt x="111132" y="1009650"/>
                </a:lnTo>
                <a:cubicBezTo>
                  <a:pt x="49755" y="1009650"/>
                  <a:pt x="0" y="959895"/>
                  <a:pt x="0" y="898518"/>
                </a:cubicBezTo>
                <a:lnTo>
                  <a:pt x="0" y="111132"/>
                </a:lnTo>
                <a:cubicBezTo>
                  <a:pt x="0" y="49755"/>
                  <a:pt x="49755" y="0"/>
                  <a:pt x="111132" y="0"/>
                </a:cubicBezTo>
                <a:close/>
              </a:path>
            </a:pathLst>
          </a:cu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rot="0" spcFirstLastPara="0" vertOverflow="overflow" horzOverflow="overflow" vert="horz" wrap="square" lIns="2160000" tIns="45720" rIns="108000" bIns="45720" numCol="1" spcCol="0" rtlCol="0" fromWordArt="0" anchor="ctr" anchorCtr="0" forceAA="0" compatLnSpc="1">
            <a:noAutofit/>
          </a:bodyPr>
          <a:p>
            <a:pPr algn="just"/>
            <a:endParaRPr lang="zh-CN" altLang="en-US"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任意多边形 6"/>
          <p:cNvSpPr/>
          <p:nvPr>
            <p:custDataLst>
              <p:tags r:id="rId5"/>
            </p:custDataLst>
          </p:nvPr>
        </p:nvSpPr>
        <p:spPr>
          <a:xfrm>
            <a:off x="1757547" y="1603967"/>
            <a:ext cx="2873649" cy="1607638"/>
          </a:xfrm>
          <a:custGeom>
            <a:avLst/>
            <a:gdLst>
              <a:gd name="connsiteX0" fmla="*/ 0 w 1362074"/>
              <a:gd name="connsiteY0" fmla="*/ 0 h 762000"/>
              <a:gd name="connsiteX1" fmla="*/ 981074 w 1362074"/>
              <a:gd name="connsiteY1" fmla="*/ 0 h 762000"/>
              <a:gd name="connsiteX2" fmla="*/ 1362074 w 1362074"/>
              <a:gd name="connsiteY2" fmla="*/ 381000 h 762000"/>
              <a:gd name="connsiteX3" fmla="*/ 981074 w 1362074"/>
              <a:gd name="connsiteY3" fmla="*/ 762000 h 762000"/>
              <a:gd name="connsiteX4" fmla="*/ 0 w 1362074"/>
              <a:gd name="connsiteY4" fmla="*/ 762000 h 76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074" h="762000">
                <a:moveTo>
                  <a:pt x="0" y="0"/>
                </a:moveTo>
                <a:lnTo>
                  <a:pt x="981074" y="0"/>
                </a:lnTo>
                <a:cubicBezTo>
                  <a:pt x="1191494" y="0"/>
                  <a:pt x="1362074" y="170580"/>
                  <a:pt x="1362074" y="381000"/>
                </a:cubicBezTo>
                <a:cubicBezTo>
                  <a:pt x="1362074" y="591420"/>
                  <a:pt x="1191494" y="762000"/>
                  <a:pt x="981074" y="762000"/>
                </a:cubicBezTo>
                <a:lnTo>
                  <a:pt x="0" y="762000"/>
                </a:lnTo>
                <a:close/>
              </a:path>
            </a:pathLst>
          </a:custGeom>
          <a:ln>
            <a:noFill/>
          </a:ln>
          <a:effectLst>
            <a:outerShdw blurRad="50800" dist="25400" algn="l" rotWithShape="0">
              <a:prstClr val="black">
                <a:alpha val="40000"/>
              </a:prstClr>
            </a:outerShdw>
          </a:effectLst>
        </p:spPr>
        <p:style>
          <a:lnRef idx="2">
            <a:srgbClr val="1F74AD">
              <a:shade val="50000"/>
            </a:srgbClr>
          </a:lnRef>
          <a:fillRef idx="1">
            <a:srgbClr val="1F74AD"/>
          </a:fillRef>
          <a:effectRef idx="0">
            <a:srgbClr val="1F74AD"/>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da-DK" altLang="zh-CN" sz="2000" dirty="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任意多边形 7"/>
          <p:cNvSpPr/>
          <p:nvPr>
            <p:custDataLst>
              <p:tags r:id="rId6"/>
            </p:custDataLst>
          </p:nvPr>
        </p:nvSpPr>
        <p:spPr>
          <a:xfrm>
            <a:off x="10177541" y="1342726"/>
            <a:ext cx="944487" cy="2130120"/>
          </a:xfrm>
          <a:custGeom>
            <a:avLst/>
            <a:gdLst>
              <a:gd name="connsiteX0" fmla="*/ 0 w 447675"/>
              <a:gd name="connsiteY0" fmla="*/ 0 h 1009650"/>
              <a:gd name="connsiteX1" fmla="*/ 336543 w 447675"/>
              <a:gd name="connsiteY1" fmla="*/ 0 h 1009650"/>
              <a:gd name="connsiteX2" fmla="*/ 447675 w 447675"/>
              <a:gd name="connsiteY2" fmla="*/ 111132 h 1009650"/>
              <a:gd name="connsiteX3" fmla="*/ 447675 w 447675"/>
              <a:gd name="connsiteY3" fmla="*/ 898518 h 1009650"/>
              <a:gd name="connsiteX4" fmla="*/ 336543 w 447675"/>
              <a:gd name="connsiteY4" fmla="*/ 1009650 h 1009650"/>
              <a:gd name="connsiteX5" fmla="*/ 0 w 447675"/>
              <a:gd name="connsiteY5" fmla="*/ 1009650 h 100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675" h="1009650">
                <a:moveTo>
                  <a:pt x="0" y="0"/>
                </a:moveTo>
                <a:lnTo>
                  <a:pt x="336543" y="0"/>
                </a:lnTo>
                <a:cubicBezTo>
                  <a:pt x="397920" y="0"/>
                  <a:pt x="447675" y="49755"/>
                  <a:pt x="447675" y="111132"/>
                </a:cubicBezTo>
                <a:lnTo>
                  <a:pt x="447675" y="898518"/>
                </a:lnTo>
                <a:cubicBezTo>
                  <a:pt x="447675" y="959895"/>
                  <a:pt x="397920" y="1009650"/>
                  <a:pt x="336543" y="1009650"/>
                </a:cubicBezTo>
                <a:lnTo>
                  <a:pt x="0" y="1009650"/>
                </a:lnTo>
                <a:close/>
              </a:path>
            </a:pathLst>
          </a:custGeom>
          <a:solidFill>
            <a:srgbClr val="1F74AD"/>
          </a:solidFill>
          <a:ln>
            <a:noFill/>
          </a:ln>
        </p:spPr>
        <p:style>
          <a:lnRef idx="2">
            <a:srgbClr val="1F74AD">
              <a:shade val="50000"/>
            </a:srgbClr>
          </a:lnRef>
          <a:fillRef idx="1">
            <a:srgbClr val="1F74AD"/>
          </a:fillRef>
          <a:effectRef idx="0">
            <a:srgbClr val="1F74AD"/>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28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直角三角形 8"/>
          <p:cNvSpPr/>
          <p:nvPr>
            <p:custDataLst>
              <p:tags r:id="rId7"/>
            </p:custDataLst>
          </p:nvPr>
        </p:nvSpPr>
        <p:spPr>
          <a:xfrm rot="5400000" flipV="1">
            <a:off x="1839554" y="6552953"/>
            <a:ext cx="227854" cy="391860"/>
          </a:xfrm>
          <a:prstGeom prst="rtTriangle">
            <a:avLst/>
          </a:prstGeom>
          <a:solidFill>
            <a:srgbClr val="1F74AD">
              <a:lumMod val="50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25000" lnSpcReduction="20000"/>
          </a:bodyPr>
          <a:p>
            <a:pPr algn="ctr"/>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直角三角形 16"/>
          <p:cNvSpPr/>
          <p:nvPr>
            <p:custDataLst>
              <p:tags r:id="rId8"/>
            </p:custDataLst>
          </p:nvPr>
        </p:nvSpPr>
        <p:spPr>
          <a:xfrm rot="16200000">
            <a:off x="1840445" y="4728399"/>
            <a:ext cx="226073" cy="391860"/>
          </a:xfrm>
          <a:prstGeom prst="rtTriangle">
            <a:avLst/>
          </a:prstGeom>
          <a:solidFill>
            <a:srgbClr val="1F74AD">
              <a:lumMod val="50000"/>
            </a:srgbClr>
          </a:solidFill>
          <a:ln>
            <a:noFill/>
          </a:ln>
        </p:spPr>
        <p:style>
          <a:lnRef idx="2">
            <a:srgbClr val="1F74AD">
              <a:shade val="50000"/>
            </a:srgbClr>
          </a:lnRef>
          <a:fillRef idx="1">
            <a:srgbClr val="1F74AD"/>
          </a:fillRef>
          <a:effectRef idx="0">
            <a:srgbClr val="1F74AD"/>
          </a:effectRef>
          <a:fontRef idx="minor">
            <a:sysClr val="window" lastClr="FFFFFF"/>
          </a:fontRef>
        </p:style>
        <p:txBody>
          <a:bodyPr rtlCol="0" anchor="ctr">
            <a:normAutofit fontScale="25000" lnSpcReduction="20000"/>
          </a:bodyPr>
          <a:p>
            <a:pPr algn="ctr"/>
            <a:endParaRPr lang="zh-CN" altLang="en-US">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任意多边形 17"/>
          <p:cNvSpPr/>
          <p:nvPr>
            <p:custDataLst>
              <p:tags r:id="rId9"/>
            </p:custDataLst>
          </p:nvPr>
        </p:nvSpPr>
        <p:spPr>
          <a:xfrm>
            <a:off x="1958496" y="4771102"/>
            <a:ext cx="8219045" cy="2130120"/>
          </a:xfrm>
          <a:custGeom>
            <a:avLst/>
            <a:gdLst>
              <a:gd name="connsiteX0" fmla="*/ 111132 w 3895725"/>
              <a:gd name="connsiteY0" fmla="*/ 0 h 1009650"/>
              <a:gd name="connsiteX1" fmla="*/ 3895725 w 3895725"/>
              <a:gd name="connsiteY1" fmla="*/ 0 h 1009650"/>
              <a:gd name="connsiteX2" fmla="*/ 3895725 w 3895725"/>
              <a:gd name="connsiteY2" fmla="*/ 1009650 h 1009650"/>
              <a:gd name="connsiteX3" fmla="*/ 111132 w 3895725"/>
              <a:gd name="connsiteY3" fmla="*/ 1009650 h 1009650"/>
              <a:gd name="connsiteX4" fmla="*/ 0 w 3895725"/>
              <a:gd name="connsiteY4" fmla="*/ 898518 h 1009650"/>
              <a:gd name="connsiteX5" fmla="*/ 0 w 3895725"/>
              <a:gd name="connsiteY5" fmla="*/ 111132 h 1009650"/>
              <a:gd name="connsiteX6" fmla="*/ 111132 w 3895725"/>
              <a:gd name="connsiteY6" fmla="*/ 0 h 100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5725" h="1009650">
                <a:moveTo>
                  <a:pt x="111132" y="0"/>
                </a:moveTo>
                <a:lnTo>
                  <a:pt x="3895725" y="0"/>
                </a:lnTo>
                <a:lnTo>
                  <a:pt x="3895725" y="1009650"/>
                </a:lnTo>
                <a:lnTo>
                  <a:pt x="111132" y="1009650"/>
                </a:lnTo>
                <a:cubicBezTo>
                  <a:pt x="49755" y="1009650"/>
                  <a:pt x="0" y="959895"/>
                  <a:pt x="0" y="898518"/>
                </a:cubicBezTo>
                <a:lnTo>
                  <a:pt x="0" y="111132"/>
                </a:lnTo>
                <a:cubicBezTo>
                  <a:pt x="0" y="49755"/>
                  <a:pt x="49755" y="0"/>
                  <a:pt x="111132" y="0"/>
                </a:cubicBezTo>
                <a:close/>
              </a:path>
            </a:pathLst>
          </a:cu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rot="0" spcFirstLastPara="0" vertOverflow="overflow" horzOverflow="overflow" vert="horz" wrap="square" lIns="2160000" tIns="45720" rIns="108000" bIns="45720" numCol="1" spcCol="0" rtlCol="0" fromWordArt="0" anchor="ctr" anchorCtr="0" forceAA="0" compatLnSpc="1">
            <a:noAutofit/>
          </a:bodyPr>
          <a:p>
            <a:pPr algn="just"/>
            <a:endParaRPr lang="zh-CN" altLang="en-US"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任意多边形 18"/>
          <p:cNvSpPr/>
          <p:nvPr>
            <p:custDataLst>
              <p:tags r:id="rId10"/>
            </p:custDataLst>
          </p:nvPr>
        </p:nvSpPr>
        <p:spPr>
          <a:xfrm>
            <a:off x="1757547" y="5032343"/>
            <a:ext cx="2873649" cy="1607638"/>
          </a:xfrm>
          <a:custGeom>
            <a:avLst/>
            <a:gdLst>
              <a:gd name="connsiteX0" fmla="*/ 0 w 1362074"/>
              <a:gd name="connsiteY0" fmla="*/ 0 h 762000"/>
              <a:gd name="connsiteX1" fmla="*/ 981074 w 1362074"/>
              <a:gd name="connsiteY1" fmla="*/ 0 h 762000"/>
              <a:gd name="connsiteX2" fmla="*/ 1362074 w 1362074"/>
              <a:gd name="connsiteY2" fmla="*/ 381000 h 762000"/>
              <a:gd name="connsiteX3" fmla="*/ 981074 w 1362074"/>
              <a:gd name="connsiteY3" fmla="*/ 762000 h 762000"/>
              <a:gd name="connsiteX4" fmla="*/ 0 w 1362074"/>
              <a:gd name="connsiteY4" fmla="*/ 762000 h 76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2074" h="762000">
                <a:moveTo>
                  <a:pt x="0" y="0"/>
                </a:moveTo>
                <a:lnTo>
                  <a:pt x="981074" y="0"/>
                </a:lnTo>
                <a:cubicBezTo>
                  <a:pt x="1191494" y="0"/>
                  <a:pt x="1362074" y="170580"/>
                  <a:pt x="1362074" y="381000"/>
                </a:cubicBezTo>
                <a:cubicBezTo>
                  <a:pt x="1362074" y="591420"/>
                  <a:pt x="1191494" y="762000"/>
                  <a:pt x="981074" y="762000"/>
                </a:cubicBezTo>
                <a:lnTo>
                  <a:pt x="0" y="762000"/>
                </a:lnTo>
                <a:close/>
              </a:path>
            </a:pathLst>
          </a:custGeom>
          <a:solidFill>
            <a:srgbClr val="3498DB"/>
          </a:solidFill>
          <a:ln>
            <a:noFill/>
          </a:ln>
          <a:effectLst>
            <a:outerShdw blurRad="50800" dist="25400" algn="l" rotWithShape="0">
              <a:prstClr val="black">
                <a:alpha val="40000"/>
              </a:prstClr>
            </a:outerShdw>
          </a:effectLst>
        </p:spPr>
        <p:style>
          <a:lnRef idx="2">
            <a:srgbClr val="1F74AD">
              <a:shade val="50000"/>
            </a:srgbClr>
          </a:lnRef>
          <a:fillRef idx="1">
            <a:srgbClr val="1F74AD"/>
          </a:fillRef>
          <a:effectRef idx="0">
            <a:srgbClr val="1F74AD"/>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da-DK" altLang="zh-CN" sz="2000" dirty="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任意多边形 19"/>
          <p:cNvSpPr/>
          <p:nvPr>
            <p:custDataLst>
              <p:tags r:id="rId11"/>
            </p:custDataLst>
          </p:nvPr>
        </p:nvSpPr>
        <p:spPr>
          <a:xfrm>
            <a:off x="10177541" y="4771102"/>
            <a:ext cx="944487" cy="2130120"/>
          </a:xfrm>
          <a:custGeom>
            <a:avLst/>
            <a:gdLst>
              <a:gd name="connsiteX0" fmla="*/ 0 w 447675"/>
              <a:gd name="connsiteY0" fmla="*/ 0 h 1009650"/>
              <a:gd name="connsiteX1" fmla="*/ 336543 w 447675"/>
              <a:gd name="connsiteY1" fmla="*/ 0 h 1009650"/>
              <a:gd name="connsiteX2" fmla="*/ 447675 w 447675"/>
              <a:gd name="connsiteY2" fmla="*/ 111132 h 1009650"/>
              <a:gd name="connsiteX3" fmla="*/ 447675 w 447675"/>
              <a:gd name="connsiteY3" fmla="*/ 898518 h 1009650"/>
              <a:gd name="connsiteX4" fmla="*/ 336543 w 447675"/>
              <a:gd name="connsiteY4" fmla="*/ 1009650 h 1009650"/>
              <a:gd name="connsiteX5" fmla="*/ 0 w 447675"/>
              <a:gd name="connsiteY5" fmla="*/ 1009650 h 100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7675" h="1009650">
                <a:moveTo>
                  <a:pt x="0" y="0"/>
                </a:moveTo>
                <a:lnTo>
                  <a:pt x="336543" y="0"/>
                </a:lnTo>
                <a:cubicBezTo>
                  <a:pt x="397920" y="0"/>
                  <a:pt x="447675" y="49755"/>
                  <a:pt x="447675" y="111132"/>
                </a:cubicBezTo>
                <a:lnTo>
                  <a:pt x="447675" y="898518"/>
                </a:lnTo>
                <a:cubicBezTo>
                  <a:pt x="447675" y="959895"/>
                  <a:pt x="397920" y="1009650"/>
                  <a:pt x="336543" y="1009650"/>
                </a:cubicBezTo>
                <a:lnTo>
                  <a:pt x="0" y="1009650"/>
                </a:lnTo>
                <a:close/>
              </a:path>
            </a:pathLst>
          </a:custGeom>
          <a:solidFill>
            <a:srgbClr val="3498DB"/>
          </a:solidFill>
          <a:ln>
            <a:noFill/>
          </a:ln>
        </p:spPr>
        <p:style>
          <a:lnRef idx="2">
            <a:srgbClr val="1F74AD">
              <a:shade val="50000"/>
            </a:srgbClr>
          </a:lnRef>
          <a:fillRef idx="1">
            <a:srgbClr val="1F74AD"/>
          </a:fillRef>
          <a:effectRef idx="0">
            <a:srgbClr val="1F74AD"/>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28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文本框 23"/>
          <p:cNvSpPr txBox="1"/>
          <p:nvPr>
            <p:custDataLst>
              <p:tags r:id="rId12"/>
            </p:custDataLst>
          </p:nvPr>
        </p:nvSpPr>
        <p:spPr>
          <a:xfrm>
            <a:off x="2349054" y="2049045"/>
            <a:ext cx="1690636" cy="717483"/>
          </a:xfrm>
          <a:prstGeom prst="rect">
            <a:avLst/>
          </a:prstGeom>
          <a:noFill/>
        </p:spPr>
        <p:txBody>
          <a:bodyPr wrap="square" lIns="91440" tIns="45720" rIns="91440" bIns="45720" rtlCol="0" anchor="ctr">
            <a:normAutofit/>
          </a:bodyPr>
          <a:p>
            <a:pPr algn="ctr">
              <a:lnSpc>
                <a:spcPct val="120000"/>
              </a:lnSpc>
            </a:pPr>
            <a:r>
              <a:rPr lang="zh-CN" altLang="en-US" sz="2000" b="1" spc="300">
                <a:solidFill>
                  <a:sysClr val="window" lastClr="FFFFFF"/>
                </a:solidFill>
                <a:latin typeface="Arial" panose="020B0604020202020204" pitchFamily="34" charset="0"/>
                <a:ea typeface="微软雅黑" panose="020B0503020204020204" pitchFamily="34" charset="-122"/>
              </a:rPr>
              <a:t>同步</a:t>
            </a:r>
            <a:endParaRPr lang="zh-CN" altLang="en-US" sz="2000" b="1" spc="300">
              <a:solidFill>
                <a:sysClr val="window" lastClr="FFFFFF"/>
              </a:solidFill>
              <a:latin typeface="Arial" panose="020B0604020202020204" pitchFamily="34" charset="0"/>
              <a:ea typeface="微软雅黑" panose="020B0503020204020204" pitchFamily="34" charset="-122"/>
            </a:endParaRPr>
          </a:p>
        </p:txBody>
      </p:sp>
      <p:sp>
        <p:nvSpPr>
          <p:cNvPr id="26" name="矩形 25"/>
          <p:cNvSpPr/>
          <p:nvPr>
            <p:custDataLst>
              <p:tags r:id="rId13"/>
            </p:custDataLst>
          </p:nvPr>
        </p:nvSpPr>
        <p:spPr>
          <a:xfrm>
            <a:off x="4631196" y="1342726"/>
            <a:ext cx="5546346" cy="2130120"/>
          </a:xfrm>
          <a:prstGeom prst="rect">
            <a:avLst/>
          </a:prstGeom>
        </p:spPr>
        <p:txBody>
          <a:bodyPr wrap="square" anchor="ctr">
            <a:normAutofit/>
          </a:bodyPr>
          <a:p>
            <a:pPr algn="l">
              <a:lnSpc>
                <a:spcPct val="120000"/>
              </a:lnSpc>
            </a:pPr>
            <a:r>
              <a:rPr lang="zh-CN" altLang="en-US" sz="1200" spc="150">
                <a:latin typeface="Arial" panose="020B0604020202020204" pitchFamily="34" charset="0"/>
                <a:ea typeface="微软雅黑" panose="020B0503020204020204" pitchFamily="34" charset="-122"/>
                <a:sym typeface="Arial" panose="020B0604020202020204" pitchFamily="34" charset="0"/>
              </a:rPr>
              <a:t>同步技术是数字通信系统中非常重要的技术。一般来说数字通信系统要实现多种同步功能才能实现正确的数据通信任务。其技术目标是</a:t>
            </a:r>
            <a:r>
              <a:rPr lang="zh-CN" altLang="en-US" sz="1200" spc="150">
                <a:highlight>
                  <a:srgbClr val="FFFF00"/>
                </a:highlight>
                <a:latin typeface="Arial" panose="020B0604020202020204" pitchFamily="34" charset="0"/>
                <a:ea typeface="微软雅黑" panose="020B0503020204020204" pitchFamily="34" charset="-122"/>
                <a:sym typeface="Arial" panose="020B0604020202020204" pitchFamily="34" charset="0"/>
              </a:rPr>
              <a:t>实现不同地域收发双方的同步通信互联，实现一致的信息数据交换</a:t>
            </a:r>
            <a:r>
              <a:rPr lang="zh-CN" altLang="en-US" sz="1200" spc="150">
                <a:latin typeface="Arial" panose="020B0604020202020204" pitchFamily="34" charset="0"/>
                <a:ea typeface="微软雅黑" panose="020B0503020204020204" pitchFamily="34" charset="-122"/>
                <a:sym typeface="Arial" panose="020B0604020202020204" pitchFamily="34" charset="0"/>
              </a:rPr>
              <a:t>，因此，通信系统是否能够完全的实现数据的同步交换成为了衡量通信质量的重要因素，如果通信系统没有实现同步，将会导致系统的瘫痪，影响通信的效果。</a:t>
            </a:r>
            <a:endParaRPr lang="zh-CN" altLang="en-US" sz="1200" spc="150">
              <a:solidFill>
                <a:schemeClr val="tx1"/>
              </a:solidFill>
              <a:latin typeface="Arial" panose="020B0604020202020204" pitchFamily="34" charset="0"/>
              <a:ea typeface="微软雅黑" panose="020B0503020204020204" pitchFamily="34" charset="-122"/>
              <a:sym typeface="Arial" panose="020B0604020202020204" pitchFamily="34" charset="0"/>
            </a:endParaRPr>
          </a:p>
          <a:p>
            <a:pPr>
              <a:lnSpc>
                <a:spcPct val="120000"/>
              </a:lnSpc>
            </a:pPr>
            <a:endParaRPr lang="zh-CN" altLang="en-US" sz="1200" spc="150">
              <a:latin typeface="Arial" panose="020B0604020202020204" pitchFamily="34" charset="0"/>
              <a:ea typeface="微软雅黑" panose="020B0503020204020204" pitchFamily="34" charset="-122"/>
              <a:sym typeface="Arial" panose="020B0604020202020204" pitchFamily="34" charset="0"/>
            </a:endParaRPr>
          </a:p>
        </p:txBody>
      </p:sp>
      <p:sp>
        <p:nvSpPr>
          <p:cNvPr id="27" name="矩形 26"/>
          <p:cNvSpPr/>
          <p:nvPr>
            <p:custDataLst>
              <p:tags r:id="rId14"/>
            </p:custDataLst>
          </p:nvPr>
        </p:nvSpPr>
        <p:spPr>
          <a:xfrm>
            <a:off x="4630918" y="4918747"/>
            <a:ext cx="5546458" cy="1982342"/>
          </a:xfrm>
          <a:prstGeom prst="rect">
            <a:avLst/>
          </a:prstGeom>
        </p:spPr>
        <p:txBody>
          <a:bodyPr wrap="square" anchor="ctr">
            <a:noAutofit/>
          </a:bodyPr>
          <a:p>
            <a:pPr algn="l">
              <a:lnSpc>
                <a:spcPct val="120000"/>
              </a:lnSpc>
            </a:pPr>
            <a:r>
              <a:rPr lang="zh-CN" altLang="en-US" sz="1200" spc="150">
                <a:latin typeface="Arial" panose="020B0604020202020204" pitchFamily="34" charset="0"/>
                <a:ea typeface="微软雅黑" panose="020B0503020204020204" pitchFamily="34" charset="-122"/>
                <a:sym typeface="Arial" panose="020B0604020202020204" pitchFamily="34" charset="0"/>
              </a:rPr>
              <a:t>在数字通信系统中，信息流是由最基本的“字”和“句”组成。 对于时</a:t>
            </a:r>
            <a:r>
              <a:rPr lang="zh-CN" altLang="en-US" sz="1200" spc="150">
                <a:solidFill>
                  <a:schemeClr val="tx1"/>
                </a:solidFill>
                <a:latin typeface="Arial" panose="020B0604020202020204" pitchFamily="34" charset="0"/>
                <a:ea typeface="微软雅黑" panose="020B0503020204020204" pitchFamily="34" charset="-122"/>
                <a:sym typeface="Arial" panose="020B0604020202020204" pitchFamily="34" charset="0"/>
              </a:rPr>
              <a:t>分多路信号，要想在接收端能够正确的分辩各路信号，作为发送端首先应该在信息流的头部或尾部加入一些特殊的代码进行区分标记，以便接收方能够正确分辨信息，那么，在接收端获取并分辨这些信息流的过程我们称之为帧同步或群同</a:t>
            </a:r>
            <a:r>
              <a:rPr lang="zh-CN" altLang="en-US" sz="1200" spc="150">
                <a:latin typeface="Arial" panose="020B0604020202020204" pitchFamily="34" charset="0"/>
                <a:ea typeface="微软雅黑" panose="020B0503020204020204" pitchFamily="34" charset="-122"/>
                <a:sym typeface="Arial" panose="020B0604020202020204" pitchFamily="34" charset="0"/>
              </a:rPr>
              <a:t>步 。</a:t>
            </a:r>
            <a:endParaRPr lang="zh-CN" altLang="en-US" sz="1200" spc="150">
              <a:latin typeface="Arial" panose="020B0604020202020204" pitchFamily="34" charset="0"/>
              <a:ea typeface="微软雅黑" panose="020B0503020204020204" pitchFamily="34" charset="-122"/>
              <a:sym typeface="Arial" panose="020B0604020202020204" pitchFamily="34" charset="0"/>
            </a:endParaRPr>
          </a:p>
          <a:p>
            <a:pPr algn="l">
              <a:lnSpc>
                <a:spcPct val="120000"/>
              </a:lnSpc>
            </a:pPr>
            <a:r>
              <a:rPr lang="zh-CN" altLang="en-US" sz="1200" spc="150">
                <a:latin typeface="Arial" panose="020B0604020202020204" pitchFamily="34" charset="0"/>
                <a:ea typeface="微软雅黑" panose="020B0503020204020204" pitchFamily="34" charset="-122"/>
                <a:sym typeface="Arial" panose="020B0604020202020204" pitchFamily="34" charset="0"/>
              </a:rPr>
              <a:t>帧同步是为了发现一个帧的到来，或说是</a:t>
            </a:r>
            <a:r>
              <a:rPr lang="zh-CN" altLang="en-US" sz="1200" spc="150">
                <a:highlight>
                  <a:srgbClr val="FFFF00"/>
                </a:highlight>
                <a:latin typeface="Arial" panose="020B0604020202020204" pitchFamily="34" charset="0"/>
                <a:ea typeface="微软雅黑" panose="020B0503020204020204" pitchFamily="34" charset="-122"/>
                <a:sym typeface="Arial" panose="020B0604020202020204" pitchFamily="34" charset="0"/>
              </a:rPr>
              <a:t>找到一个帧的开头，用于将不同的帧分开</a:t>
            </a:r>
            <a:r>
              <a:rPr lang="zh-CN" altLang="en-US" sz="1335" spc="150">
                <a:highlight>
                  <a:srgbClr val="FFFF00"/>
                </a:highlight>
                <a:latin typeface="Arial" panose="020B0604020202020204" pitchFamily="34" charset="0"/>
                <a:ea typeface="微软雅黑" panose="020B0503020204020204" pitchFamily="34" charset="-122"/>
                <a:sym typeface="Arial" panose="020B0604020202020204" pitchFamily="34" charset="0"/>
              </a:rPr>
              <a:t>。</a:t>
            </a:r>
            <a:endParaRPr lang="zh-CN" altLang="en-US" sz="1335" spc="150">
              <a:highlight>
                <a:srgbClr val="FFFF00"/>
              </a:highlight>
              <a:latin typeface="Arial" panose="020B0604020202020204" pitchFamily="34" charset="0"/>
              <a:ea typeface="微软雅黑" panose="020B0503020204020204" pitchFamily="34" charset="-122"/>
              <a:sym typeface="Arial" panose="020B0604020202020204" pitchFamily="34" charset="0"/>
            </a:endParaRPr>
          </a:p>
        </p:txBody>
      </p:sp>
      <p:sp>
        <p:nvSpPr>
          <p:cNvPr id="28" name="文本框 27"/>
          <p:cNvSpPr txBox="1"/>
          <p:nvPr>
            <p:custDataLst>
              <p:tags r:id="rId15"/>
            </p:custDataLst>
          </p:nvPr>
        </p:nvSpPr>
        <p:spPr>
          <a:xfrm>
            <a:off x="2349054" y="5477421"/>
            <a:ext cx="1690636" cy="717483"/>
          </a:xfrm>
          <a:prstGeom prst="rect">
            <a:avLst/>
          </a:prstGeom>
          <a:noFill/>
        </p:spPr>
        <p:txBody>
          <a:bodyPr wrap="square" lIns="91440" tIns="45720" rIns="91440" bIns="45720" rtlCol="0" anchor="ctr">
            <a:normAutofit/>
          </a:bodyPr>
          <a:p>
            <a:pPr algn="ctr">
              <a:lnSpc>
                <a:spcPct val="120000"/>
              </a:lnSpc>
            </a:pPr>
            <a:r>
              <a:rPr lang="zh-CN" altLang="en-US" sz="2000" b="1" spc="300">
                <a:solidFill>
                  <a:sysClr val="window" lastClr="FFFFFF"/>
                </a:solidFill>
                <a:latin typeface="Arial" panose="020B0604020202020204" pitchFamily="34" charset="0"/>
                <a:ea typeface="微软雅黑" panose="020B0503020204020204" pitchFamily="34" charset="-122"/>
              </a:rPr>
              <a:t>帧同步</a:t>
            </a:r>
            <a:endParaRPr lang="zh-CN" altLang="en-US" sz="2000" b="1" spc="300">
              <a:solidFill>
                <a:sysClr val="window" lastClr="FFFFFF"/>
              </a:solidFill>
              <a:latin typeface="Arial" panose="020B0604020202020204" pitchFamily="34" charset="0"/>
              <a:ea typeface="微软雅黑" panose="020B0503020204020204" pitchFamily="34" charset="-122"/>
            </a:endParaRPr>
          </a:p>
        </p:txBody>
      </p:sp>
    </p:spTree>
  </p:cSld>
  <p:clrMapOvr>
    <a:masterClrMapping/>
  </p:clrMapOvr>
  <p:transition spd="med" advTm="1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p:cNvSpPr txBox="1"/>
          <p:nvPr/>
        </p:nvSpPr>
        <p:spPr>
          <a:xfrm>
            <a:off x="361950" y="295275"/>
            <a:ext cx="3067050" cy="379413"/>
          </a:xfrm>
          <a:prstGeom prst="rect">
            <a:avLst/>
          </a:prstGeom>
        </p:spPr>
        <p:txBody>
          <a:bodyPr lIns="96435" tIns="48218" rIns="96435" bIns="48218"/>
          <a:lstStyle>
            <a:lvl1pPr algn="l" defTabSz="457200" eaLnBrk="0" hangingPunct="0">
              <a:defRPr>
                <a:solidFill>
                  <a:schemeClr val="tx1"/>
                </a:solidFill>
                <a:latin typeface="Calibri" panose="020F0502020204030204" pitchFamily="34" charset="0"/>
                <a:ea typeface="宋体" panose="02010600030101010101" pitchFamily="2" charset="-122"/>
              </a:defRPr>
            </a:lvl1pPr>
            <a:lvl2pPr marL="742950" indent="-285750" algn="l" defTabSz="457200" eaLnBrk="0" hangingPunct="0">
              <a:defRPr>
                <a:solidFill>
                  <a:schemeClr val="tx1"/>
                </a:solidFill>
                <a:latin typeface="Calibri" panose="020F0502020204030204" pitchFamily="34" charset="0"/>
                <a:ea typeface="宋体" panose="02010600030101010101" pitchFamily="2" charset="-122"/>
              </a:defRPr>
            </a:lvl2pPr>
            <a:lvl3pPr marL="1143000" indent="-228600" algn="l" defTabSz="457200" eaLnBrk="0" hangingPunct="0">
              <a:defRPr>
                <a:solidFill>
                  <a:schemeClr val="tx1"/>
                </a:solidFill>
                <a:latin typeface="Calibri" panose="020F0502020204030204" pitchFamily="34" charset="0"/>
                <a:ea typeface="宋体" panose="02010600030101010101" pitchFamily="2" charset="-122"/>
              </a:defRPr>
            </a:lvl3pPr>
            <a:lvl4pPr marL="1600200" indent="-228600" algn="l" defTabSz="457200" eaLnBrk="0" hangingPunct="0">
              <a:defRPr>
                <a:solidFill>
                  <a:schemeClr val="tx1"/>
                </a:solidFill>
                <a:latin typeface="Calibri" panose="020F0502020204030204" pitchFamily="34" charset="0"/>
                <a:ea typeface="宋体" panose="02010600030101010101" pitchFamily="2" charset="-122"/>
              </a:defRPr>
            </a:lvl4pPr>
            <a:lvl5pPr marL="2057400" indent="-228600" algn="l" defTabSz="4572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spcAft>
                <a:spcPts val="600"/>
              </a:spcAft>
              <a:buClr>
                <a:srgbClr val="015491"/>
              </a:buClr>
              <a:buSzPct val="145000"/>
              <a:buFont typeface="Arial" panose="020B0604020202020204" pitchFamily="34" charset="0"/>
              <a:buNone/>
            </a:pPr>
            <a:r>
              <a:rPr lang="zh-CN" altLang="en-US"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rPr>
              <a:t>模块原理</a:t>
            </a:r>
            <a:endParaRPr lang="en-US" altLang="zh-CN"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endParaRPr>
          </a:p>
        </p:txBody>
      </p:sp>
      <p:cxnSp>
        <p:nvCxnSpPr>
          <p:cNvPr id="4" name="直接连接符 3"/>
          <p:cNvCxnSpPr/>
          <p:nvPr>
            <p:custDataLst>
              <p:tags r:id="rId1"/>
            </p:custDataLst>
          </p:nvPr>
        </p:nvCxnSpPr>
        <p:spPr>
          <a:xfrm>
            <a:off x="452438" y="711200"/>
            <a:ext cx="11953601"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55612" y="880131"/>
            <a:ext cx="5901757" cy="398780"/>
          </a:xfrm>
          <a:prstGeom prst="rect">
            <a:avLst/>
          </a:prstGeom>
          <a:noFill/>
        </p:spPr>
        <p:txBody>
          <a:bodyPr wrap="square">
            <a:spAutoFit/>
          </a:bodyPr>
          <a:p>
            <a:pPr marL="285750" marR="0" indent="-285750" algn="l" defTabSz="914400" eaLnBrk="1" latinLnBrk="0" hangingPunct="1">
              <a:lnSpc>
                <a:spcPct val="100000"/>
              </a:lnSpc>
              <a:buClrTx/>
              <a:buSzTx/>
              <a:buFont typeface="Wingdings" panose="05000000000000000000" charset="0"/>
              <a:buChar char="Ø"/>
              <a:defRPr/>
            </a:pPr>
            <a:r>
              <a:rPr kumimoji="0" lang="zh-CN" altLang="en-US" sz="2000" b="1" i="0" kern="1200" cap="none" spc="0" normalizeH="0" baseline="0" noProof="0" dirty="0">
                <a:solidFill>
                  <a:prstClr val="black"/>
                </a:solidFill>
                <a:latin typeface="微软雅黑" panose="020B0503020204020204" pitchFamily="34" charset="-122"/>
                <a:ea typeface="微软雅黑" panose="020B0503020204020204" pitchFamily="34" charset="-122"/>
                <a:cs typeface="+mn-cs"/>
                <a:sym typeface="等线" panose="02010600030101010101" pitchFamily="2" charset="-122"/>
              </a:rPr>
              <a:t>滑动相关</a:t>
            </a:r>
            <a:endParaRPr kumimoji="0" lang="zh-CN" altLang="en-US" sz="2000" b="1" i="0" kern="1200" cap="none" spc="0" normalizeH="0" baseline="0" noProof="0" dirty="0">
              <a:solidFill>
                <a:prstClr val="black"/>
              </a:solidFill>
              <a:latin typeface="微软雅黑" panose="020B0503020204020204" pitchFamily="34" charset="-122"/>
              <a:ea typeface="微软雅黑" panose="020B0503020204020204" pitchFamily="34" charset="-122"/>
              <a:cs typeface="+mn-cs"/>
              <a:sym typeface="等线" panose="02010600030101010101" pitchFamily="2" charset="-122"/>
            </a:endParaRPr>
          </a:p>
        </p:txBody>
      </p:sp>
      <p:grpSp>
        <p:nvGrpSpPr>
          <p:cNvPr id="12" name="组合 11"/>
          <p:cNvGrpSpPr/>
          <p:nvPr>
            <p:custDataLst>
              <p:tags r:id="rId2"/>
            </p:custDataLst>
          </p:nvPr>
        </p:nvGrpSpPr>
        <p:grpSpPr>
          <a:xfrm>
            <a:off x="1294765" y="1732280"/>
            <a:ext cx="10655629" cy="2241232"/>
            <a:chOff x="1511706" y="1564596"/>
            <a:chExt cx="9168588" cy="1928777"/>
          </a:xfrm>
        </p:grpSpPr>
        <p:sp>
          <p:nvSpPr>
            <p:cNvPr id="13" name="任意形状 4"/>
            <p:cNvSpPr/>
            <p:nvPr>
              <p:custDataLst>
                <p:tags r:id="rId3"/>
              </p:custDataLst>
            </p:nvPr>
          </p:nvSpPr>
          <p:spPr>
            <a:xfrm>
              <a:off x="9860324" y="1565335"/>
              <a:ext cx="819970" cy="1928038"/>
            </a:xfrm>
            <a:custGeom>
              <a:avLst/>
              <a:gdLst>
                <a:gd name="connsiteX0" fmla="*/ 799040 w 895574"/>
                <a:gd name="connsiteY0" fmla="*/ 2102060 h 2105809"/>
                <a:gd name="connsiteX1" fmla="*/ 894245 w 895574"/>
                <a:gd name="connsiteY1" fmla="*/ 2006855 h 2105809"/>
                <a:gd name="connsiteX2" fmla="*/ 894245 w 895574"/>
                <a:gd name="connsiteY2" fmla="*/ 100331 h 2105809"/>
                <a:gd name="connsiteX3" fmla="*/ 799040 w 895574"/>
                <a:gd name="connsiteY3" fmla="*/ 5126 h 2105809"/>
                <a:gd name="connsiteX4" fmla="*/ 396435 w 895574"/>
                <a:gd name="connsiteY4" fmla="*/ 5126 h 2105809"/>
                <a:gd name="connsiteX5" fmla="*/ 396435 w 895574"/>
                <a:gd name="connsiteY5" fmla="*/ 5126 h 2105809"/>
                <a:gd name="connsiteX6" fmla="*/ 396435 w 895574"/>
                <a:gd name="connsiteY6" fmla="*/ 845029 h 2105809"/>
                <a:gd name="connsiteX7" fmla="*/ 328662 w 895574"/>
                <a:gd name="connsiteY7" fmla="*/ 1008007 h 2105809"/>
                <a:gd name="connsiteX8" fmla="*/ 72899 w 895574"/>
                <a:gd name="connsiteY8" fmla="*/ 1263770 h 2105809"/>
                <a:gd name="connsiteX9" fmla="*/ 5126 w 895574"/>
                <a:gd name="connsiteY9" fmla="*/ 1426749 h 2105809"/>
                <a:gd name="connsiteX10" fmla="*/ 5126 w 895574"/>
                <a:gd name="connsiteY10" fmla="*/ 2102867 h 2105809"/>
                <a:gd name="connsiteX11" fmla="*/ 799040 w 895574"/>
                <a:gd name="connsiteY11" fmla="*/ 2102867 h 2105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5574" h="2105809">
                  <a:moveTo>
                    <a:pt x="799040" y="2102060"/>
                  </a:moveTo>
                  <a:cubicBezTo>
                    <a:pt x="851484" y="2102060"/>
                    <a:pt x="894245" y="2059298"/>
                    <a:pt x="894245" y="2006855"/>
                  </a:cubicBezTo>
                  <a:lnTo>
                    <a:pt x="894245" y="100331"/>
                  </a:lnTo>
                  <a:cubicBezTo>
                    <a:pt x="894245" y="47887"/>
                    <a:pt x="851484" y="5126"/>
                    <a:pt x="799040" y="5126"/>
                  </a:cubicBezTo>
                  <a:lnTo>
                    <a:pt x="396435" y="5126"/>
                  </a:lnTo>
                  <a:cubicBezTo>
                    <a:pt x="396435" y="5126"/>
                    <a:pt x="396435" y="5126"/>
                    <a:pt x="396435" y="5126"/>
                  </a:cubicBezTo>
                  <a:lnTo>
                    <a:pt x="396435" y="845029"/>
                  </a:lnTo>
                  <a:cubicBezTo>
                    <a:pt x="396435" y="897472"/>
                    <a:pt x="365776" y="970893"/>
                    <a:pt x="328662" y="1008007"/>
                  </a:cubicBezTo>
                  <a:lnTo>
                    <a:pt x="72899" y="1263770"/>
                  </a:lnTo>
                  <a:cubicBezTo>
                    <a:pt x="35785" y="1300884"/>
                    <a:pt x="5126" y="1374305"/>
                    <a:pt x="5126" y="1426749"/>
                  </a:cubicBezTo>
                  <a:lnTo>
                    <a:pt x="5126" y="2102867"/>
                  </a:lnTo>
                  <a:lnTo>
                    <a:pt x="799040" y="2102867"/>
                  </a:lnTo>
                  <a:close/>
                </a:path>
              </a:pathLst>
            </a:custGeom>
            <a:solidFill>
              <a:schemeClr val="accent1">
                <a:lumMod val="75000"/>
              </a:schemeClr>
            </a:solidFill>
            <a:ln w="25400"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defTabSz="457200"/>
              <a:endParaRPr lang="zh-CN" altLang="en-US">
                <a:solidFill>
                  <a:srgbClr val="222222"/>
                </a:solidFill>
                <a:latin typeface="微软雅黑" panose="020B0503020204020204" pitchFamily="34" charset="-122"/>
                <a:ea typeface="微软雅黑" panose="020B0503020204020204" pitchFamily="34" charset="-122"/>
              </a:endParaRPr>
            </a:p>
          </p:txBody>
        </p:sp>
        <p:sp>
          <p:nvSpPr>
            <p:cNvPr id="14" name="任意形状 5"/>
            <p:cNvSpPr/>
            <p:nvPr>
              <p:custDataLst>
                <p:tags r:id="rId4"/>
              </p:custDataLst>
            </p:nvPr>
          </p:nvSpPr>
          <p:spPr>
            <a:xfrm>
              <a:off x="1511706" y="1564596"/>
              <a:ext cx="620518" cy="1928038"/>
            </a:xfrm>
            <a:custGeom>
              <a:avLst/>
              <a:gdLst>
                <a:gd name="connsiteX0" fmla="*/ 100331 w 677731"/>
                <a:gd name="connsiteY0" fmla="*/ 5126 h 2105809"/>
                <a:gd name="connsiteX1" fmla="*/ 5126 w 677731"/>
                <a:gd name="connsiteY1" fmla="*/ 100331 h 2105809"/>
                <a:gd name="connsiteX2" fmla="*/ 5126 w 677731"/>
                <a:gd name="connsiteY2" fmla="*/ 2007662 h 2105809"/>
                <a:gd name="connsiteX3" fmla="*/ 100331 w 677731"/>
                <a:gd name="connsiteY3" fmla="*/ 2102867 h 2105809"/>
                <a:gd name="connsiteX4" fmla="*/ 281866 w 677731"/>
                <a:gd name="connsiteY4" fmla="*/ 2102867 h 2105809"/>
                <a:gd name="connsiteX5" fmla="*/ 281866 w 677731"/>
                <a:gd name="connsiteY5" fmla="*/ 2102867 h 2105809"/>
                <a:gd name="connsiteX6" fmla="*/ 281866 w 677731"/>
                <a:gd name="connsiteY6" fmla="*/ 860359 h 2105809"/>
                <a:gd name="connsiteX7" fmla="*/ 349639 w 677731"/>
                <a:gd name="connsiteY7" fmla="*/ 697380 h 2105809"/>
                <a:gd name="connsiteX8" fmla="*/ 605402 w 677731"/>
                <a:gd name="connsiteY8" fmla="*/ 441617 h 2105809"/>
                <a:gd name="connsiteX9" fmla="*/ 673176 w 677731"/>
                <a:gd name="connsiteY9" fmla="*/ 278639 h 2105809"/>
                <a:gd name="connsiteX10" fmla="*/ 673176 w 677731"/>
                <a:gd name="connsiteY10" fmla="*/ 5933 h 2105809"/>
                <a:gd name="connsiteX11" fmla="*/ 100331 w 677731"/>
                <a:gd name="connsiteY11" fmla="*/ 5933 h 2105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7731" h="2105809">
                  <a:moveTo>
                    <a:pt x="100331" y="5126"/>
                  </a:moveTo>
                  <a:cubicBezTo>
                    <a:pt x="47887" y="5126"/>
                    <a:pt x="5126" y="47887"/>
                    <a:pt x="5126" y="100331"/>
                  </a:cubicBezTo>
                  <a:lnTo>
                    <a:pt x="5126" y="2007662"/>
                  </a:lnTo>
                  <a:cubicBezTo>
                    <a:pt x="5126" y="2060105"/>
                    <a:pt x="47887" y="2102867"/>
                    <a:pt x="100331" y="2102867"/>
                  </a:cubicBezTo>
                  <a:lnTo>
                    <a:pt x="281866" y="2102867"/>
                  </a:lnTo>
                  <a:cubicBezTo>
                    <a:pt x="281866" y="2102867"/>
                    <a:pt x="281866" y="2102867"/>
                    <a:pt x="281866" y="2102867"/>
                  </a:cubicBezTo>
                  <a:lnTo>
                    <a:pt x="281866" y="860359"/>
                  </a:lnTo>
                  <a:cubicBezTo>
                    <a:pt x="281866" y="807915"/>
                    <a:pt x="312525" y="734494"/>
                    <a:pt x="349639" y="697380"/>
                  </a:cubicBezTo>
                  <a:lnTo>
                    <a:pt x="605402" y="441617"/>
                  </a:lnTo>
                  <a:cubicBezTo>
                    <a:pt x="642516" y="404503"/>
                    <a:pt x="673176" y="331082"/>
                    <a:pt x="673176" y="278639"/>
                  </a:cubicBezTo>
                  <a:lnTo>
                    <a:pt x="673176" y="5933"/>
                  </a:lnTo>
                  <a:lnTo>
                    <a:pt x="100331" y="5933"/>
                  </a:lnTo>
                  <a:close/>
                </a:path>
              </a:pathLst>
            </a:custGeom>
            <a:solidFill>
              <a:srgbClr val="FFFFFF">
                <a:lumMod val="95000"/>
              </a:srgbClr>
            </a:solidFill>
            <a:ln w="25400"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defTabSz="457200"/>
              <a:endParaRPr lang="zh-CN" altLang="en-US">
                <a:solidFill>
                  <a:srgbClr val="222222"/>
                </a:solidFill>
                <a:latin typeface="微软雅黑" panose="020B0503020204020204" pitchFamily="34" charset="-122"/>
                <a:ea typeface="微软雅黑" panose="020B0503020204020204" pitchFamily="34" charset="-122"/>
              </a:endParaRPr>
            </a:p>
          </p:txBody>
        </p:sp>
        <p:sp>
          <p:nvSpPr>
            <p:cNvPr id="15" name="圆角矩形 14"/>
            <p:cNvSpPr/>
            <p:nvPr>
              <p:custDataLst>
                <p:tags r:id="rId5"/>
              </p:custDataLst>
            </p:nvPr>
          </p:nvSpPr>
          <p:spPr>
            <a:xfrm>
              <a:off x="1511706" y="1564596"/>
              <a:ext cx="9168588" cy="1925587"/>
            </a:xfrm>
            <a:prstGeom prst="roundRect">
              <a:avLst>
                <a:gd name="adj" fmla="val 5137"/>
              </a:avLst>
            </a:prstGeom>
            <a:noFill/>
            <a:ln w="25400" cap="flat">
              <a:solidFill>
                <a:srgbClr val="0170C1"/>
              </a:soli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defTabSz="457200"/>
              <a:endParaRPr lang="zh-CN" altLang="en-US">
                <a:solidFill>
                  <a:srgbClr val="222222"/>
                </a:solidFill>
                <a:latin typeface="微软雅黑" panose="020B0503020204020204" pitchFamily="34" charset="-122"/>
                <a:ea typeface="微软雅黑" panose="020B0503020204020204" pitchFamily="34" charset="-122"/>
              </a:endParaRPr>
            </a:p>
          </p:txBody>
        </p:sp>
      </p:grpSp>
      <p:sp>
        <p:nvSpPr>
          <p:cNvPr id="40" name="文本框 39"/>
          <p:cNvSpPr txBox="1"/>
          <p:nvPr>
            <p:custDataLst>
              <p:tags r:id="rId6"/>
            </p:custDataLst>
          </p:nvPr>
        </p:nvSpPr>
        <p:spPr>
          <a:xfrm>
            <a:off x="1654897" y="2523390"/>
            <a:ext cx="9342032" cy="1233895"/>
          </a:xfrm>
          <a:prstGeom prst="rect">
            <a:avLst/>
          </a:prstGeom>
          <a:noFill/>
        </p:spPr>
        <p:txBody>
          <a:bodyPr wrap="square" lIns="90000" tIns="0" rtlCol="0">
            <a:normAutofit/>
          </a:bodyPr>
          <a:lstStyle>
            <a:defPPr>
              <a:defRPr lang="en-US"/>
            </a:defPPr>
            <a:lvl1pPr algn="r">
              <a:lnSpc>
                <a:spcPct val="140000"/>
              </a:lnSpc>
              <a:defRPr kumimoji="1" sz="1400">
                <a:solidFill>
                  <a:srgbClr val="222222">
                    <a:lumMod val="75000"/>
                    <a:lumOff val="25000"/>
                  </a:srgbClr>
                </a:solidFill>
              </a:defRPr>
            </a:lvl1pPr>
          </a:lstStyle>
          <a:p>
            <a:pPr algn="l"/>
            <a:r>
              <a:rPr lang="zh-CN" altLang="en-US" spc="150" dirty="0">
                <a:solidFill>
                  <a:schemeClr val="tx1"/>
                </a:solidFill>
                <a:latin typeface="微软雅黑" panose="020B0503020204020204" pitchFamily="34" charset="-122"/>
                <a:ea typeface="微软雅黑" panose="020B0503020204020204" pitchFamily="34" charset="-122"/>
              </a:rPr>
              <a:t>滑动相关属于一种时域捕获方法，其具体原理是是</a:t>
            </a:r>
            <a:r>
              <a:rPr lang="zh-CN" altLang="en-US" spc="150" dirty="0">
                <a:solidFill>
                  <a:schemeClr val="tx1"/>
                </a:solidFill>
                <a:highlight>
                  <a:srgbClr val="FFFF00"/>
                </a:highlight>
                <a:latin typeface="微软雅黑" panose="020B0503020204020204" pitchFamily="34" charset="-122"/>
                <a:ea typeface="微软雅黑" panose="020B0503020204020204" pitchFamily="34" charset="-122"/>
              </a:rPr>
              <a:t>通过本地序列与接收信号在固定窗长内滑动累加得到相关结果</a:t>
            </a:r>
            <a:r>
              <a:rPr lang="zh-CN" altLang="en-US" spc="150" dirty="0">
                <a:solidFill>
                  <a:schemeClr val="tx1"/>
                </a:solidFill>
                <a:latin typeface="微软雅黑" panose="020B0503020204020204" pitchFamily="34" charset="-122"/>
                <a:ea typeface="微软雅黑" panose="020B0503020204020204" pitchFamily="34" charset="-122"/>
              </a:rPr>
              <a:t>。</a:t>
            </a:r>
            <a:r>
              <a:rPr lang="zh-CN" altLang="en-US" spc="150" dirty="0">
                <a:solidFill>
                  <a:schemeClr val="tx1"/>
                </a:solidFill>
                <a:latin typeface="微软雅黑" panose="020B0503020204020204" pitchFamily="34" charset="-122"/>
                <a:ea typeface="微软雅黑" panose="020B0503020204020204" pitchFamily="34" charset="-122"/>
                <a:sym typeface="+mn-ea"/>
              </a:rPr>
              <a:t>一般滑动相关算法可以用于对自相关性非常好的伪码进行同步判决。根据相关峰进行判决，即可完成同步，找到接收序列中信号的帧头位置。帧头，就是一帧通信数据的开头。</a:t>
            </a:r>
            <a:endParaRPr lang="zh-CN" altLang="en-US" spc="150" dirty="0">
              <a:solidFill>
                <a:schemeClr val="tx1"/>
              </a:solidFill>
              <a:latin typeface="微软雅黑" panose="020B0503020204020204" pitchFamily="34" charset="-122"/>
              <a:ea typeface="微软雅黑" panose="020B0503020204020204" pitchFamily="34" charset="-122"/>
            </a:endParaRPr>
          </a:p>
          <a:p>
            <a:pPr algn="l"/>
            <a:endParaRPr lang="zh-CN" altLang="en-US" spc="150" dirty="0">
              <a:solidFill>
                <a:schemeClr val="tx1"/>
              </a:solidFill>
              <a:latin typeface="微软雅黑" panose="020B0503020204020204" pitchFamily="34" charset="-122"/>
              <a:ea typeface="微软雅黑" panose="020B0503020204020204" pitchFamily="34" charset="-122"/>
            </a:endParaRPr>
          </a:p>
        </p:txBody>
      </p:sp>
      <p:sp>
        <p:nvSpPr>
          <p:cNvPr id="17" name="文本框 16"/>
          <p:cNvSpPr txBox="1"/>
          <p:nvPr>
            <p:custDataLst>
              <p:tags r:id="rId7"/>
            </p:custDataLst>
          </p:nvPr>
        </p:nvSpPr>
        <p:spPr>
          <a:xfrm>
            <a:off x="11077368" y="3147717"/>
            <a:ext cx="878191" cy="822843"/>
          </a:xfrm>
          <a:prstGeom prst="rect">
            <a:avLst/>
          </a:prstGeom>
          <a:noFill/>
        </p:spPr>
        <p:txBody>
          <a:bodyPr wrap="square" rtlCol="0">
            <a:normAutofit/>
          </a:bodyPr>
          <a:lstStyle/>
          <a:p>
            <a:pPr algn="ctr" defTabSz="457200"/>
            <a:r>
              <a:rPr kumimoji="1" lang="en-US" altLang="zh-CN" sz="4000" b="1" dirty="0">
                <a:solidFill>
                  <a:srgbClr val="FFFFFF"/>
                </a:solidFill>
                <a:latin typeface="微软雅黑" panose="020B0503020204020204" pitchFamily="34" charset="-122"/>
                <a:ea typeface="微软雅黑" panose="020B0503020204020204" pitchFamily="34" charset="-122"/>
              </a:rPr>
              <a:t>1</a:t>
            </a:r>
            <a:endParaRPr kumimoji="1" lang="zh-CN" altLang="en-US" sz="4000" b="1" dirty="0">
              <a:solidFill>
                <a:srgbClr val="FFFFFF"/>
              </a:solidFill>
              <a:latin typeface="微软雅黑" panose="020B0503020204020204" pitchFamily="34" charset="-122"/>
              <a:ea typeface="微软雅黑" panose="020B0503020204020204" pitchFamily="34" charset="-122"/>
            </a:endParaRPr>
          </a:p>
        </p:txBody>
      </p:sp>
      <p:grpSp>
        <p:nvGrpSpPr>
          <p:cNvPr id="18" name="组合 17"/>
          <p:cNvGrpSpPr/>
          <p:nvPr>
            <p:custDataLst>
              <p:tags r:id="rId8"/>
            </p:custDataLst>
          </p:nvPr>
        </p:nvGrpSpPr>
        <p:grpSpPr>
          <a:xfrm>
            <a:off x="1294765" y="4427367"/>
            <a:ext cx="10655629" cy="2241232"/>
            <a:chOff x="1511706" y="3883611"/>
            <a:chExt cx="9168588" cy="1928777"/>
          </a:xfrm>
        </p:grpSpPr>
        <p:sp>
          <p:nvSpPr>
            <p:cNvPr id="44" name="任意形状 43"/>
            <p:cNvSpPr/>
            <p:nvPr>
              <p:custDataLst>
                <p:tags r:id="rId9"/>
              </p:custDataLst>
            </p:nvPr>
          </p:nvSpPr>
          <p:spPr>
            <a:xfrm>
              <a:off x="9860324" y="3884350"/>
              <a:ext cx="819970" cy="1928038"/>
            </a:xfrm>
            <a:custGeom>
              <a:avLst/>
              <a:gdLst>
                <a:gd name="connsiteX0" fmla="*/ 799040 w 895574"/>
                <a:gd name="connsiteY0" fmla="*/ 2102060 h 2105809"/>
                <a:gd name="connsiteX1" fmla="*/ 894245 w 895574"/>
                <a:gd name="connsiteY1" fmla="*/ 2006855 h 2105809"/>
                <a:gd name="connsiteX2" fmla="*/ 894245 w 895574"/>
                <a:gd name="connsiteY2" fmla="*/ 100331 h 2105809"/>
                <a:gd name="connsiteX3" fmla="*/ 799040 w 895574"/>
                <a:gd name="connsiteY3" fmla="*/ 5126 h 2105809"/>
                <a:gd name="connsiteX4" fmla="*/ 396435 w 895574"/>
                <a:gd name="connsiteY4" fmla="*/ 5126 h 2105809"/>
                <a:gd name="connsiteX5" fmla="*/ 396435 w 895574"/>
                <a:gd name="connsiteY5" fmla="*/ 5126 h 2105809"/>
                <a:gd name="connsiteX6" fmla="*/ 396435 w 895574"/>
                <a:gd name="connsiteY6" fmla="*/ 845029 h 2105809"/>
                <a:gd name="connsiteX7" fmla="*/ 328662 w 895574"/>
                <a:gd name="connsiteY7" fmla="*/ 1008007 h 2105809"/>
                <a:gd name="connsiteX8" fmla="*/ 72899 w 895574"/>
                <a:gd name="connsiteY8" fmla="*/ 1263770 h 2105809"/>
                <a:gd name="connsiteX9" fmla="*/ 5126 w 895574"/>
                <a:gd name="connsiteY9" fmla="*/ 1426749 h 2105809"/>
                <a:gd name="connsiteX10" fmla="*/ 5126 w 895574"/>
                <a:gd name="connsiteY10" fmla="*/ 2102867 h 2105809"/>
                <a:gd name="connsiteX11" fmla="*/ 799040 w 895574"/>
                <a:gd name="connsiteY11" fmla="*/ 2102867 h 2105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5574" h="2105809">
                  <a:moveTo>
                    <a:pt x="799040" y="2102060"/>
                  </a:moveTo>
                  <a:cubicBezTo>
                    <a:pt x="851484" y="2102060"/>
                    <a:pt x="894245" y="2059298"/>
                    <a:pt x="894245" y="2006855"/>
                  </a:cubicBezTo>
                  <a:lnTo>
                    <a:pt x="894245" y="100331"/>
                  </a:lnTo>
                  <a:cubicBezTo>
                    <a:pt x="894245" y="47887"/>
                    <a:pt x="851484" y="5126"/>
                    <a:pt x="799040" y="5126"/>
                  </a:cubicBezTo>
                  <a:lnTo>
                    <a:pt x="396435" y="5126"/>
                  </a:lnTo>
                  <a:cubicBezTo>
                    <a:pt x="396435" y="5126"/>
                    <a:pt x="396435" y="5126"/>
                    <a:pt x="396435" y="5126"/>
                  </a:cubicBezTo>
                  <a:lnTo>
                    <a:pt x="396435" y="845029"/>
                  </a:lnTo>
                  <a:cubicBezTo>
                    <a:pt x="396435" y="897472"/>
                    <a:pt x="365776" y="970893"/>
                    <a:pt x="328662" y="1008007"/>
                  </a:cubicBezTo>
                  <a:lnTo>
                    <a:pt x="72899" y="1263770"/>
                  </a:lnTo>
                  <a:cubicBezTo>
                    <a:pt x="35785" y="1300884"/>
                    <a:pt x="5126" y="1374305"/>
                    <a:pt x="5126" y="1426749"/>
                  </a:cubicBezTo>
                  <a:lnTo>
                    <a:pt x="5126" y="2102867"/>
                  </a:lnTo>
                  <a:lnTo>
                    <a:pt x="799040" y="2102867"/>
                  </a:lnTo>
                  <a:close/>
                </a:path>
              </a:pathLst>
            </a:custGeom>
            <a:solidFill>
              <a:srgbClr val="2196F3"/>
            </a:solidFill>
            <a:ln w="25400"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defTabSz="457200"/>
              <a:endParaRPr lang="zh-CN" altLang="en-US">
                <a:solidFill>
                  <a:srgbClr val="222222"/>
                </a:solidFill>
                <a:latin typeface="微软雅黑" panose="020B0503020204020204" pitchFamily="34" charset="-122"/>
                <a:ea typeface="微软雅黑" panose="020B0503020204020204" pitchFamily="34" charset="-122"/>
              </a:endParaRPr>
            </a:p>
          </p:txBody>
        </p:sp>
        <p:sp>
          <p:nvSpPr>
            <p:cNvPr id="45" name="任意形状 44"/>
            <p:cNvSpPr/>
            <p:nvPr>
              <p:custDataLst>
                <p:tags r:id="rId10"/>
              </p:custDataLst>
            </p:nvPr>
          </p:nvSpPr>
          <p:spPr>
            <a:xfrm>
              <a:off x="1511706" y="3883611"/>
              <a:ext cx="620518" cy="1928038"/>
            </a:xfrm>
            <a:custGeom>
              <a:avLst/>
              <a:gdLst>
                <a:gd name="connsiteX0" fmla="*/ 100331 w 677731"/>
                <a:gd name="connsiteY0" fmla="*/ 5126 h 2105809"/>
                <a:gd name="connsiteX1" fmla="*/ 5126 w 677731"/>
                <a:gd name="connsiteY1" fmla="*/ 100331 h 2105809"/>
                <a:gd name="connsiteX2" fmla="*/ 5126 w 677731"/>
                <a:gd name="connsiteY2" fmla="*/ 2007662 h 2105809"/>
                <a:gd name="connsiteX3" fmla="*/ 100331 w 677731"/>
                <a:gd name="connsiteY3" fmla="*/ 2102867 h 2105809"/>
                <a:gd name="connsiteX4" fmla="*/ 281866 w 677731"/>
                <a:gd name="connsiteY4" fmla="*/ 2102867 h 2105809"/>
                <a:gd name="connsiteX5" fmla="*/ 281866 w 677731"/>
                <a:gd name="connsiteY5" fmla="*/ 2102867 h 2105809"/>
                <a:gd name="connsiteX6" fmla="*/ 281866 w 677731"/>
                <a:gd name="connsiteY6" fmla="*/ 860359 h 2105809"/>
                <a:gd name="connsiteX7" fmla="*/ 349639 w 677731"/>
                <a:gd name="connsiteY7" fmla="*/ 697380 h 2105809"/>
                <a:gd name="connsiteX8" fmla="*/ 605402 w 677731"/>
                <a:gd name="connsiteY8" fmla="*/ 441617 h 2105809"/>
                <a:gd name="connsiteX9" fmla="*/ 673176 w 677731"/>
                <a:gd name="connsiteY9" fmla="*/ 278639 h 2105809"/>
                <a:gd name="connsiteX10" fmla="*/ 673176 w 677731"/>
                <a:gd name="connsiteY10" fmla="*/ 5933 h 2105809"/>
                <a:gd name="connsiteX11" fmla="*/ 100331 w 677731"/>
                <a:gd name="connsiteY11" fmla="*/ 5933 h 2105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7731" h="2105809">
                  <a:moveTo>
                    <a:pt x="100331" y="5126"/>
                  </a:moveTo>
                  <a:cubicBezTo>
                    <a:pt x="47887" y="5126"/>
                    <a:pt x="5126" y="47887"/>
                    <a:pt x="5126" y="100331"/>
                  </a:cubicBezTo>
                  <a:lnTo>
                    <a:pt x="5126" y="2007662"/>
                  </a:lnTo>
                  <a:cubicBezTo>
                    <a:pt x="5126" y="2060105"/>
                    <a:pt x="47887" y="2102867"/>
                    <a:pt x="100331" y="2102867"/>
                  </a:cubicBezTo>
                  <a:lnTo>
                    <a:pt x="281866" y="2102867"/>
                  </a:lnTo>
                  <a:cubicBezTo>
                    <a:pt x="281866" y="2102867"/>
                    <a:pt x="281866" y="2102867"/>
                    <a:pt x="281866" y="2102867"/>
                  </a:cubicBezTo>
                  <a:lnTo>
                    <a:pt x="281866" y="860359"/>
                  </a:lnTo>
                  <a:cubicBezTo>
                    <a:pt x="281866" y="807915"/>
                    <a:pt x="312525" y="734494"/>
                    <a:pt x="349639" y="697380"/>
                  </a:cubicBezTo>
                  <a:lnTo>
                    <a:pt x="605402" y="441617"/>
                  </a:lnTo>
                  <a:cubicBezTo>
                    <a:pt x="642516" y="404503"/>
                    <a:pt x="673176" y="331082"/>
                    <a:pt x="673176" y="278639"/>
                  </a:cubicBezTo>
                  <a:lnTo>
                    <a:pt x="673176" y="5933"/>
                  </a:lnTo>
                  <a:lnTo>
                    <a:pt x="100331" y="5933"/>
                  </a:lnTo>
                  <a:close/>
                </a:path>
              </a:pathLst>
            </a:custGeom>
            <a:solidFill>
              <a:srgbClr val="FFFFFF">
                <a:lumMod val="95000"/>
              </a:srgbClr>
            </a:solidFill>
            <a:ln w="25400"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defTabSz="457200"/>
              <a:endParaRPr lang="zh-CN" altLang="en-US">
                <a:solidFill>
                  <a:srgbClr val="222222"/>
                </a:solidFill>
                <a:latin typeface="微软雅黑" panose="020B0503020204020204" pitchFamily="34" charset="-122"/>
                <a:ea typeface="微软雅黑" panose="020B0503020204020204" pitchFamily="34" charset="-122"/>
              </a:endParaRPr>
            </a:p>
          </p:txBody>
        </p:sp>
        <p:sp>
          <p:nvSpPr>
            <p:cNvPr id="46" name="圆角矩形 45"/>
            <p:cNvSpPr/>
            <p:nvPr>
              <p:custDataLst>
                <p:tags r:id="rId11"/>
              </p:custDataLst>
            </p:nvPr>
          </p:nvSpPr>
          <p:spPr>
            <a:xfrm>
              <a:off x="1511706" y="3883611"/>
              <a:ext cx="9168588" cy="1925587"/>
            </a:xfrm>
            <a:prstGeom prst="roundRect">
              <a:avLst>
                <a:gd name="adj" fmla="val 5137"/>
              </a:avLst>
            </a:prstGeom>
            <a:noFill/>
            <a:ln w="25400" cap="flat">
              <a:solidFill>
                <a:srgbClr val="2196F3"/>
              </a:soli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defTabSz="457200"/>
              <a:endParaRPr lang="zh-CN" altLang="en-US">
                <a:solidFill>
                  <a:srgbClr val="222222"/>
                </a:solidFill>
                <a:latin typeface="微软雅黑" panose="020B0503020204020204" pitchFamily="34" charset="-122"/>
                <a:ea typeface="微软雅黑" panose="020B0503020204020204" pitchFamily="34" charset="-122"/>
              </a:endParaRPr>
            </a:p>
          </p:txBody>
        </p:sp>
      </p:grpSp>
      <p:sp>
        <p:nvSpPr>
          <p:cNvPr id="19" name="文本框 18"/>
          <p:cNvSpPr txBox="1"/>
          <p:nvPr>
            <p:custDataLst>
              <p:tags r:id="rId12"/>
            </p:custDataLst>
          </p:nvPr>
        </p:nvSpPr>
        <p:spPr>
          <a:xfrm>
            <a:off x="1654897" y="5212573"/>
            <a:ext cx="9342032" cy="1493662"/>
          </a:xfrm>
          <a:prstGeom prst="rect">
            <a:avLst/>
          </a:prstGeom>
          <a:noFill/>
        </p:spPr>
        <p:txBody>
          <a:bodyPr wrap="square" lIns="90000" tIns="0" rtlCol="0">
            <a:normAutofit/>
          </a:bodyPr>
          <a:lstStyle>
            <a:defPPr>
              <a:defRPr lang="en-US"/>
            </a:defPPr>
            <a:lvl1pPr algn="r">
              <a:lnSpc>
                <a:spcPct val="140000"/>
              </a:lnSpc>
              <a:defRPr kumimoji="1" sz="1400">
                <a:solidFill>
                  <a:srgbClr val="222222">
                    <a:lumMod val="75000"/>
                    <a:lumOff val="25000"/>
                  </a:srgbClr>
                </a:solidFill>
              </a:defRPr>
            </a:lvl1pPr>
          </a:lstStyle>
          <a:p>
            <a:pPr algn="l"/>
            <a:r>
              <a:rPr lang="zh-CN" altLang="en-US" spc="150">
                <a:solidFill>
                  <a:schemeClr val="tx1"/>
                </a:solidFill>
                <a:latin typeface="Arial" panose="020B0604020202020204" pitchFamily="34" charset="0"/>
                <a:ea typeface="微软雅黑" panose="020B0503020204020204" pitchFamily="34" charset="-122"/>
                <a:sym typeface="Arial" panose="020B0604020202020204" pitchFamily="34" charset="0"/>
              </a:rPr>
              <a:t>要想在接收端能够正确的分辩各路信号，作为发送端首先应该在信息流的头部或尾部加入一些特殊的代码进行区分标记，以便接收方能够正确分辨信息，本实验使用的特殊的代码就是导频信号。利用导频信号进行滑动相关实现同步。</a:t>
            </a:r>
            <a:endParaRPr lang="zh-CN" altLang="en-US" spc="15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文本框 19"/>
          <p:cNvSpPr txBox="1"/>
          <p:nvPr>
            <p:custDataLst>
              <p:tags r:id="rId13"/>
            </p:custDataLst>
          </p:nvPr>
        </p:nvSpPr>
        <p:spPr>
          <a:xfrm>
            <a:off x="11077368" y="5842804"/>
            <a:ext cx="878191" cy="822843"/>
          </a:xfrm>
          <a:prstGeom prst="rect">
            <a:avLst/>
          </a:prstGeom>
          <a:noFill/>
        </p:spPr>
        <p:txBody>
          <a:bodyPr wrap="square" rtlCol="0">
            <a:normAutofit/>
          </a:bodyPr>
          <a:lstStyle/>
          <a:p>
            <a:pPr algn="ctr" defTabSz="457200"/>
            <a:r>
              <a:rPr kumimoji="1" lang="en-US" altLang="zh-CN" sz="4000" b="1" dirty="0">
                <a:solidFill>
                  <a:srgbClr val="FFFFFF"/>
                </a:solidFill>
                <a:latin typeface="微软雅黑" panose="020B0503020204020204" pitchFamily="34" charset="-122"/>
                <a:ea typeface="微软雅黑" panose="020B0503020204020204" pitchFamily="34" charset="-122"/>
              </a:rPr>
              <a:t>2</a:t>
            </a:r>
            <a:endParaRPr kumimoji="1" lang="zh-CN" altLang="en-US" sz="4000" b="1" dirty="0">
              <a:solidFill>
                <a:srgbClr val="FFFFFF"/>
              </a:solidFill>
              <a:latin typeface="微软雅黑" panose="020B0503020204020204" pitchFamily="34" charset="-122"/>
              <a:ea typeface="微软雅黑" panose="020B0503020204020204" pitchFamily="34" charset="-122"/>
            </a:endParaRPr>
          </a:p>
        </p:txBody>
      </p:sp>
    </p:spTree>
  </p:cSld>
  <p:clrMapOvr>
    <a:masterClrMapping/>
  </p:clrMapOvr>
  <p:transition spd="med" advTm="1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p:cNvSpPr txBox="1"/>
          <p:nvPr/>
        </p:nvSpPr>
        <p:spPr>
          <a:xfrm>
            <a:off x="361950" y="295275"/>
            <a:ext cx="3067050" cy="379413"/>
          </a:xfrm>
          <a:prstGeom prst="rect">
            <a:avLst/>
          </a:prstGeom>
        </p:spPr>
        <p:txBody>
          <a:bodyPr lIns="96435" tIns="48218" rIns="96435" bIns="48218"/>
          <a:lstStyle>
            <a:lvl1pPr algn="l" defTabSz="457200" eaLnBrk="0" hangingPunct="0">
              <a:defRPr>
                <a:solidFill>
                  <a:schemeClr val="tx1"/>
                </a:solidFill>
                <a:latin typeface="Calibri" panose="020F0502020204030204" pitchFamily="34" charset="0"/>
                <a:ea typeface="宋体" panose="02010600030101010101" pitchFamily="2" charset="-122"/>
              </a:defRPr>
            </a:lvl1pPr>
            <a:lvl2pPr marL="742950" indent="-285750" algn="l" defTabSz="457200" eaLnBrk="0" hangingPunct="0">
              <a:defRPr>
                <a:solidFill>
                  <a:schemeClr val="tx1"/>
                </a:solidFill>
                <a:latin typeface="Calibri" panose="020F0502020204030204" pitchFamily="34" charset="0"/>
                <a:ea typeface="宋体" panose="02010600030101010101" pitchFamily="2" charset="-122"/>
              </a:defRPr>
            </a:lvl2pPr>
            <a:lvl3pPr marL="1143000" indent="-228600" algn="l" defTabSz="457200" eaLnBrk="0" hangingPunct="0">
              <a:defRPr>
                <a:solidFill>
                  <a:schemeClr val="tx1"/>
                </a:solidFill>
                <a:latin typeface="Calibri" panose="020F0502020204030204" pitchFamily="34" charset="0"/>
                <a:ea typeface="宋体" panose="02010600030101010101" pitchFamily="2" charset="-122"/>
              </a:defRPr>
            </a:lvl3pPr>
            <a:lvl4pPr marL="1600200" indent="-228600" algn="l" defTabSz="457200" eaLnBrk="0" hangingPunct="0">
              <a:defRPr>
                <a:solidFill>
                  <a:schemeClr val="tx1"/>
                </a:solidFill>
                <a:latin typeface="Calibri" panose="020F0502020204030204" pitchFamily="34" charset="0"/>
                <a:ea typeface="宋体" panose="02010600030101010101" pitchFamily="2" charset="-122"/>
              </a:defRPr>
            </a:lvl4pPr>
            <a:lvl5pPr marL="2057400" indent="-228600" algn="l" defTabSz="4572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spcAft>
                <a:spcPts val="600"/>
              </a:spcAft>
              <a:buClr>
                <a:srgbClr val="015491"/>
              </a:buClr>
              <a:buSzPct val="145000"/>
              <a:buFont typeface="Arial" panose="020B0604020202020204" pitchFamily="34" charset="0"/>
              <a:buNone/>
            </a:pPr>
            <a:r>
              <a:rPr lang="zh-CN" altLang="en-US"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rPr>
              <a:t>模块原理</a:t>
            </a:r>
            <a:endParaRPr lang="en-US" altLang="zh-CN"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endParaRPr>
          </a:p>
        </p:txBody>
      </p:sp>
      <p:cxnSp>
        <p:nvCxnSpPr>
          <p:cNvPr id="4" name="直接连接符 3"/>
          <p:cNvCxnSpPr/>
          <p:nvPr>
            <p:custDataLst>
              <p:tags r:id="rId1"/>
            </p:custDataLst>
          </p:nvPr>
        </p:nvCxnSpPr>
        <p:spPr>
          <a:xfrm>
            <a:off x="452438" y="711200"/>
            <a:ext cx="11953601"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55612" y="880131"/>
            <a:ext cx="5901757" cy="398780"/>
          </a:xfrm>
          <a:prstGeom prst="rect">
            <a:avLst/>
          </a:prstGeom>
          <a:noFill/>
        </p:spPr>
        <p:txBody>
          <a:bodyPr wrap="square">
            <a:spAutoFit/>
          </a:bodyPr>
          <a:p>
            <a:pPr marL="285750" marR="0" indent="-285750" algn="l" defTabSz="914400" eaLnBrk="1" latinLnBrk="0" hangingPunct="1">
              <a:lnSpc>
                <a:spcPct val="100000"/>
              </a:lnSpc>
              <a:buClrTx/>
              <a:buSzTx/>
              <a:buFont typeface="Wingdings" panose="05000000000000000000" charset="0"/>
              <a:buChar char="Ø"/>
              <a:defRPr/>
            </a:pPr>
            <a:r>
              <a:rPr kumimoji="0" lang="zh-CN" sz="2000" b="1" i="0" kern="1200" cap="none" spc="0" normalizeH="0" baseline="0" noProof="0" dirty="0">
                <a:solidFill>
                  <a:prstClr val="black"/>
                </a:solidFill>
                <a:latin typeface="微软雅黑" panose="020B0503020204020204" pitchFamily="34" charset="-122"/>
                <a:ea typeface="微软雅黑" panose="020B0503020204020204" pitchFamily="34" charset="-122"/>
                <a:cs typeface="+mn-cs"/>
                <a:sym typeface="等线" panose="02010600030101010101" pitchFamily="2" charset="-122"/>
              </a:rPr>
              <a:t>同步</a:t>
            </a:r>
            <a:r>
              <a:rPr kumimoji="0" lang="zh-CN" altLang="en-US" sz="2000" b="1" i="0" kern="1200" cap="none" spc="0" normalizeH="0" baseline="0" noProof="0" dirty="0">
                <a:solidFill>
                  <a:prstClr val="black"/>
                </a:solidFill>
                <a:latin typeface="微软雅黑" panose="020B0503020204020204" pitchFamily="34" charset="-122"/>
                <a:ea typeface="微软雅黑" panose="020B0503020204020204" pitchFamily="34" charset="-122"/>
                <a:cs typeface="+mn-cs"/>
                <a:sym typeface="等线" panose="02010600030101010101" pitchFamily="2" charset="-122"/>
              </a:rPr>
              <a:t>实现步骤</a:t>
            </a:r>
            <a:endParaRPr kumimoji="0" lang="zh-CN" altLang="en-US" sz="2000" b="1" i="0" kern="1200" cap="none" spc="0" normalizeH="0" baseline="0" noProof="0" dirty="0">
              <a:solidFill>
                <a:prstClr val="black"/>
              </a:solidFill>
              <a:latin typeface="微软雅黑" panose="020B0503020204020204" pitchFamily="34" charset="-122"/>
              <a:ea typeface="微软雅黑" panose="020B0503020204020204" pitchFamily="34" charset="-122"/>
              <a:cs typeface="+mn-cs"/>
              <a:sym typeface="等线" panose="02010600030101010101" pitchFamily="2" charset="-122"/>
            </a:endParaRPr>
          </a:p>
        </p:txBody>
      </p:sp>
      <p:graphicFrame>
        <p:nvGraphicFramePr>
          <p:cNvPr id="5" name="对象 4"/>
          <p:cNvGraphicFramePr/>
          <p:nvPr>
            <p:custDataLst>
              <p:tags r:id="rId2"/>
            </p:custDataLst>
          </p:nvPr>
        </p:nvGraphicFramePr>
        <p:xfrm>
          <a:off x="4124960" y="1600200"/>
          <a:ext cx="4133850" cy="4426585"/>
        </p:xfrm>
        <a:graphic>
          <a:graphicData uri="http://schemas.openxmlformats.org/presentationml/2006/ole">
            <mc:AlternateContent xmlns:mc="http://schemas.openxmlformats.org/markup-compatibility/2006">
              <mc:Choice xmlns:v="urn:schemas-microsoft-com:vml" Requires="v">
                <p:oleObj spid="_x0000_s6" name="" r:id="rId3" imgW="1678305" imgH="1741805" progId="Visio.Drawing.11">
                  <p:embed/>
                </p:oleObj>
              </mc:Choice>
              <mc:Fallback>
                <p:oleObj name="" r:id="rId3" imgW="1678305" imgH="1741805" progId="Visio.Drawing.11">
                  <p:embed/>
                  <p:pic>
                    <p:nvPicPr>
                      <p:cNvPr id="0" name="图片 4"/>
                      <p:cNvPicPr/>
                      <p:nvPr/>
                    </p:nvPicPr>
                    <p:blipFill>
                      <a:blip r:embed="rId4"/>
                      <a:stretch>
                        <a:fillRect/>
                      </a:stretch>
                    </p:blipFill>
                    <p:spPr>
                      <a:xfrm>
                        <a:off x="4124960" y="1600200"/>
                        <a:ext cx="4133850" cy="4426585"/>
                      </a:xfrm>
                      <a:prstGeom prst="rect">
                        <a:avLst/>
                      </a:prstGeom>
                    </p:spPr>
                  </p:pic>
                </p:oleObj>
              </mc:Fallback>
            </mc:AlternateContent>
          </a:graphicData>
        </a:graphic>
      </p:graphicFrame>
    </p:spTree>
  </p:cSld>
  <p:clrMapOvr>
    <a:masterClrMapping/>
  </p:clrMapOvr>
  <p:transition spd="med" advTm="1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p:cNvSpPr txBox="1"/>
          <p:nvPr/>
        </p:nvSpPr>
        <p:spPr>
          <a:xfrm>
            <a:off x="361950" y="295275"/>
            <a:ext cx="3067050" cy="379413"/>
          </a:xfrm>
          <a:prstGeom prst="rect">
            <a:avLst/>
          </a:prstGeom>
        </p:spPr>
        <p:txBody>
          <a:bodyPr lIns="96435" tIns="48218" rIns="96435" bIns="48218"/>
          <a:lstStyle>
            <a:lvl1pPr algn="l" defTabSz="457200" eaLnBrk="0" hangingPunct="0">
              <a:defRPr>
                <a:solidFill>
                  <a:schemeClr val="tx1"/>
                </a:solidFill>
                <a:latin typeface="Calibri" panose="020F0502020204030204" pitchFamily="34" charset="0"/>
                <a:ea typeface="宋体" panose="02010600030101010101" pitchFamily="2" charset="-122"/>
              </a:defRPr>
            </a:lvl1pPr>
            <a:lvl2pPr marL="742950" indent="-285750" algn="l" defTabSz="457200" eaLnBrk="0" hangingPunct="0">
              <a:defRPr>
                <a:solidFill>
                  <a:schemeClr val="tx1"/>
                </a:solidFill>
                <a:latin typeface="Calibri" panose="020F0502020204030204" pitchFamily="34" charset="0"/>
                <a:ea typeface="宋体" panose="02010600030101010101" pitchFamily="2" charset="-122"/>
              </a:defRPr>
            </a:lvl2pPr>
            <a:lvl3pPr marL="1143000" indent="-228600" algn="l" defTabSz="457200" eaLnBrk="0" hangingPunct="0">
              <a:defRPr>
                <a:solidFill>
                  <a:schemeClr val="tx1"/>
                </a:solidFill>
                <a:latin typeface="Calibri" panose="020F0502020204030204" pitchFamily="34" charset="0"/>
                <a:ea typeface="宋体" panose="02010600030101010101" pitchFamily="2" charset="-122"/>
              </a:defRPr>
            </a:lvl3pPr>
            <a:lvl4pPr marL="1600200" indent="-228600" algn="l" defTabSz="457200" eaLnBrk="0" hangingPunct="0">
              <a:defRPr>
                <a:solidFill>
                  <a:schemeClr val="tx1"/>
                </a:solidFill>
                <a:latin typeface="Calibri" panose="020F0502020204030204" pitchFamily="34" charset="0"/>
                <a:ea typeface="宋体" panose="02010600030101010101" pitchFamily="2" charset="-122"/>
              </a:defRPr>
            </a:lvl4pPr>
            <a:lvl5pPr marL="2057400" indent="-228600" algn="l" defTabSz="4572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spcAft>
                <a:spcPts val="600"/>
              </a:spcAft>
              <a:buClr>
                <a:srgbClr val="015491"/>
              </a:buClr>
              <a:buSzPct val="145000"/>
              <a:buFont typeface="Arial" panose="020B0604020202020204" pitchFamily="34" charset="0"/>
              <a:buNone/>
            </a:pPr>
            <a:r>
              <a:rPr lang="zh-CN" altLang="en-US"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rPr>
              <a:t>代码</a:t>
            </a:r>
            <a:endParaRPr lang="zh-CN" altLang="en-US"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endParaRPr>
          </a:p>
        </p:txBody>
      </p:sp>
      <p:cxnSp>
        <p:nvCxnSpPr>
          <p:cNvPr id="4" name="直接连接符 3"/>
          <p:cNvCxnSpPr/>
          <p:nvPr>
            <p:custDataLst>
              <p:tags r:id="rId1"/>
            </p:custDataLst>
          </p:nvPr>
        </p:nvCxnSpPr>
        <p:spPr>
          <a:xfrm>
            <a:off x="452438" y="711200"/>
            <a:ext cx="11953601"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2" name="图片 1"/>
          <p:cNvPicPr/>
          <p:nvPr/>
        </p:nvPicPr>
        <p:blipFill>
          <a:blip r:embed="rId2"/>
          <a:stretch>
            <a:fillRect/>
          </a:stretch>
        </p:blipFill>
        <p:spPr>
          <a:xfrm>
            <a:off x="6069330" y="232410"/>
            <a:ext cx="6850380" cy="6881495"/>
          </a:xfrm>
          <a:prstGeom prst="rect">
            <a:avLst/>
          </a:prstGeom>
        </p:spPr>
      </p:pic>
      <p:pic>
        <p:nvPicPr>
          <p:cNvPr id="8" name="图片 7"/>
          <p:cNvPicPr>
            <a:picLocks noChangeAspect="1"/>
          </p:cNvPicPr>
          <p:nvPr/>
        </p:nvPicPr>
        <p:blipFill>
          <a:blip r:embed="rId3"/>
          <a:stretch>
            <a:fillRect/>
          </a:stretch>
        </p:blipFill>
        <p:spPr>
          <a:xfrm>
            <a:off x="217805" y="2905125"/>
            <a:ext cx="5928995" cy="4324985"/>
          </a:xfrm>
          <a:prstGeom prst="rect">
            <a:avLst/>
          </a:prstGeom>
        </p:spPr>
      </p:pic>
      <p:sp>
        <p:nvSpPr>
          <p:cNvPr id="3" name="文本框 2"/>
          <p:cNvSpPr txBox="1"/>
          <p:nvPr/>
        </p:nvSpPr>
        <p:spPr>
          <a:xfrm>
            <a:off x="525780" y="737235"/>
            <a:ext cx="4975860" cy="287020"/>
          </a:xfrm>
          <a:prstGeom prst="rect">
            <a:avLst/>
          </a:prstGeom>
        </p:spPr>
        <p:txBody>
          <a:bodyPr>
            <a:noAutofit/>
          </a:bodyPr>
          <a:p>
            <a:pPr marL="0" indent="0" algn="just" defTabSz="266700">
              <a:spcBef>
                <a:spcPct val="0"/>
              </a:spcBef>
              <a:spcAft>
                <a:spcPct val="0"/>
              </a:spcAft>
            </a:pPr>
            <a:r>
              <a:rPr lang="zh-CN" altLang="en-US" sz="1600">
                <a:latin typeface="宋体" panose="02010600030101010101" pitchFamily="2" charset="-122"/>
                <a:ea typeface="宋体" panose="02010600030101010101" pitchFamily="2" charset="-122"/>
              </a:rPr>
              <a:t>函数名：</a:t>
            </a:r>
            <a:r>
              <a:rPr lang="en-US" altLang="zh-CN" sz="1600">
                <a:latin typeface="Times New Roman" panose="02020603050405020304"/>
                <a:ea typeface="Times New Roman" panose="02020603050405020304"/>
              </a:rPr>
              <a:t>ASK_Sync</a:t>
            </a:r>
            <a:r>
              <a:rPr lang="en-US" altLang="zh-CN" sz="1600">
                <a:latin typeface="Times New Roman" panose="02020603050405020304"/>
                <a:ea typeface="宋体" panose="02010600030101010101" pitchFamily="2" charset="-122"/>
              </a:rPr>
              <a:t>.m</a:t>
            </a:r>
            <a:endParaRPr lang="en-US" altLang="zh-CN" sz="1600">
              <a:latin typeface="Times New Roman" panose="02020603050405020304"/>
              <a:ea typeface="宋体" panose="02010600030101010101" pitchFamily="2" charset="-122"/>
            </a:endParaRPr>
          </a:p>
        </p:txBody>
      </p:sp>
      <p:sp>
        <p:nvSpPr>
          <p:cNvPr id="5" name="文本框 4"/>
          <p:cNvSpPr txBox="1"/>
          <p:nvPr/>
        </p:nvSpPr>
        <p:spPr>
          <a:xfrm>
            <a:off x="0" y="975360"/>
            <a:ext cx="6028055" cy="1903730"/>
          </a:xfrm>
          <a:prstGeom prst="rect">
            <a:avLst/>
          </a:prstGeom>
        </p:spPr>
        <p:txBody>
          <a:bodyPr wrap="square">
            <a:noAutofit/>
          </a:bodyPr>
          <a:p>
            <a:pPr marL="0" indent="267970" algn="just" defTabSz="266700">
              <a:lnSpc>
                <a:spcPct val="150000"/>
              </a:lnSpc>
              <a:spcBef>
                <a:spcPct val="0"/>
              </a:spcBef>
              <a:spcAft>
                <a:spcPct val="0"/>
              </a:spcAft>
            </a:pPr>
            <a:r>
              <a:rPr lang="zh-CN" altLang="en-US" sz="1200" b="1">
                <a:latin typeface="宋体" panose="02010600030101010101" pitchFamily="2" charset="-122"/>
                <a:ea typeface="宋体" panose="02010600030101010101" pitchFamily="2" charset="-122"/>
              </a:rPr>
              <a:t>输出参数：</a:t>
            </a:r>
            <a:endParaRPr lang="zh-CN" altLang="en-US" sz="1200" b="1">
              <a:latin typeface="宋体" panose="02010600030101010101" pitchFamily="2" charset="-122"/>
              <a:ea typeface="宋体" panose="02010600030101010101" pitchFamily="2" charset="-122"/>
            </a:endParaRPr>
          </a:p>
          <a:p>
            <a:pPr marL="0" indent="304800" algn="just" defTabSz="266700">
              <a:lnSpc>
                <a:spcPct val="125000"/>
              </a:lnSpc>
              <a:spcBef>
                <a:spcPct val="0"/>
              </a:spcBef>
              <a:spcAft>
                <a:spcPct val="0"/>
              </a:spcAft>
            </a:pPr>
            <a:r>
              <a:rPr lang="en-US" altLang="zh-CN" sz="1200">
                <a:latin typeface="Times New Roman" panose="02020603050405020304"/>
                <a:ea typeface="Times New Roman" panose="02020603050405020304"/>
              </a:rPr>
              <a:t>output_data   </a:t>
            </a:r>
            <a:r>
              <a:rPr lang="zh-CN" altLang="en-US" sz="1200">
                <a:latin typeface="Times New Roman" panose="02020603050405020304"/>
                <a:ea typeface="宋体" panose="02010600030101010101" pitchFamily="2" charset="-122"/>
              </a:rPr>
              <a:t>经</a:t>
            </a:r>
            <a:r>
              <a:rPr lang="en-US" altLang="zh-CN" sz="1200">
                <a:latin typeface="Times New Roman" panose="02020603050405020304"/>
                <a:ea typeface="Times New Roman" panose="02020603050405020304"/>
              </a:rPr>
              <a:t>ASK</a:t>
            </a:r>
            <a:r>
              <a:rPr lang="zh-CN" altLang="en-US" sz="1200">
                <a:latin typeface="Times New Roman" panose="02020603050405020304"/>
                <a:ea typeface="宋体" panose="02010600030101010101" pitchFamily="2" charset="-122"/>
              </a:rPr>
              <a:t>调制后的信号</a:t>
            </a:r>
            <a:endParaRPr lang="zh-CN" altLang="en-US" sz="1200">
              <a:latin typeface="Times New Roman" panose="02020603050405020304"/>
              <a:ea typeface="宋体" panose="02010600030101010101" pitchFamily="2" charset="-122"/>
            </a:endParaRPr>
          </a:p>
          <a:p>
            <a:pPr marL="0" indent="267970" algn="just" defTabSz="266700">
              <a:lnSpc>
                <a:spcPct val="150000"/>
              </a:lnSpc>
              <a:spcBef>
                <a:spcPct val="0"/>
              </a:spcBef>
              <a:spcAft>
                <a:spcPct val="0"/>
              </a:spcAft>
            </a:pPr>
            <a:r>
              <a:rPr lang="zh-CN" altLang="en-US" sz="1200" b="1">
                <a:latin typeface="宋体" panose="02010600030101010101" pitchFamily="2" charset="-122"/>
                <a:ea typeface="宋体" panose="02010600030101010101" pitchFamily="2" charset="-122"/>
              </a:rPr>
              <a:t>输入参数：</a:t>
            </a:r>
            <a:endParaRPr lang="zh-CN" altLang="en-US" sz="1200" b="1">
              <a:latin typeface="宋体" panose="02010600030101010101" pitchFamily="2" charset="-122"/>
              <a:ea typeface="宋体" panose="02010600030101010101" pitchFamily="2" charset="-122"/>
            </a:endParaRPr>
          </a:p>
          <a:p>
            <a:pPr marL="0" indent="304800" algn="just" defTabSz="266700">
              <a:lnSpc>
                <a:spcPct val="125000"/>
              </a:lnSpc>
              <a:spcBef>
                <a:spcPct val="0"/>
              </a:spcBef>
              <a:spcAft>
                <a:spcPct val="0"/>
              </a:spcAft>
            </a:pPr>
            <a:r>
              <a:rPr lang="en-US" altLang="zh-CN" sz="1200">
                <a:latin typeface="Times New Roman" panose="02020603050405020304"/>
                <a:ea typeface="Times New Roman" panose="02020603050405020304"/>
              </a:rPr>
              <a:t>input_data    </a:t>
            </a:r>
            <a:r>
              <a:rPr lang="zh-CN" altLang="en-US" sz="1200">
                <a:latin typeface="Times New Roman" panose="02020603050405020304"/>
                <a:ea typeface="宋体" panose="02010600030101010101" pitchFamily="2" charset="-122"/>
              </a:rPr>
              <a:t>输入信号</a:t>
            </a:r>
            <a:r>
              <a:rPr lang="en-US" altLang="zh-CN" sz="1200">
                <a:latin typeface="Times New Roman" panose="02020603050405020304"/>
                <a:ea typeface="宋体" panose="02010600030101010101" pitchFamily="2" charset="-122"/>
              </a:rPr>
              <a:t>                            </a:t>
            </a:r>
            <a:r>
              <a:rPr lang="en-US" altLang="zh-CN" sz="1200">
                <a:latin typeface="Times New Roman" panose="02020603050405020304"/>
                <a:ea typeface="Times New Roman" panose="02020603050405020304"/>
              </a:rPr>
              <a:t>UpSampleRate  </a:t>
            </a:r>
            <a:r>
              <a:rPr lang="zh-CN" altLang="en-US" sz="1200">
                <a:latin typeface="Times New Roman" panose="02020603050405020304"/>
                <a:ea typeface="宋体" panose="02010600030101010101" pitchFamily="2" charset="-122"/>
              </a:rPr>
              <a:t>一个码元周期内样点数</a:t>
            </a:r>
            <a:endParaRPr lang="zh-CN" altLang="en-US" sz="1200">
              <a:latin typeface="Times New Roman" panose="02020603050405020304"/>
              <a:ea typeface="宋体" panose="02010600030101010101" pitchFamily="2" charset="-122"/>
            </a:endParaRPr>
          </a:p>
          <a:p>
            <a:pPr marL="0" indent="304800" algn="just" defTabSz="266700">
              <a:lnSpc>
                <a:spcPct val="125000"/>
              </a:lnSpc>
              <a:spcBef>
                <a:spcPct val="0"/>
              </a:spcBef>
              <a:spcAft>
                <a:spcPct val="0"/>
              </a:spcAft>
            </a:pPr>
            <a:r>
              <a:rPr lang="en-US" altLang="zh-CN" sz="1200">
                <a:latin typeface="Times New Roman" panose="02020603050405020304"/>
                <a:ea typeface="Times New Roman" panose="02020603050405020304"/>
              </a:rPr>
              <a:t>bitLen            </a:t>
            </a:r>
            <a:r>
              <a:rPr lang="zh-CN" altLang="en-US" sz="1200">
                <a:latin typeface="Times New Roman" panose="02020603050405020304"/>
                <a:ea typeface="宋体" panose="02010600030101010101" pitchFamily="2" charset="-122"/>
              </a:rPr>
              <a:t>信源数据一帧的长度</a:t>
            </a:r>
            <a:r>
              <a:rPr lang="en-US" altLang="zh-CN" sz="1200">
                <a:latin typeface="Times New Roman" panose="02020603050405020304"/>
                <a:ea typeface="宋体" panose="02010600030101010101" pitchFamily="2" charset="-122"/>
              </a:rPr>
              <a:t>       </a:t>
            </a:r>
            <a:r>
              <a:rPr lang="en-US" altLang="zh-CN" sz="1200">
                <a:latin typeface="Times New Roman" panose="02020603050405020304"/>
                <a:ea typeface="Times New Roman" panose="02020603050405020304"/>
              </a:rPr>
              <a:t>n                     </a:t>
            </a:r>
            <a:r>
              <a:rPr lang="zh-CN" altLang="en-US" sz="1200">
                <a:latin typeface="Times New Roman" panose="02020603050405020304"/>
                <a:ea typeface="宋体" panose="02010600030101010101" pitchFamily="2" charset="-122"/>
              </a:rPr>
              <a:t>汉明码的码组长度</a:t>
            </a:r>
            <a:endParaRPr lang="zh-CN" altLang="en-US" sz="1200">
              <a:latin typeface="Times New Roman" panose="02020603050405020304"/>
              <a:ea typeface="宋体" panose="02010600030101010101" pitchFamily="2" charset="-122"/>
            </a:endParaRPr>
          </a:p>
          <a:p>
            <a:pPr marL="0" indent="304800" algn="just" defTabSz="266700">
              <a:lnSpc>
                <a:spcPct val="125000"/>
              </a:lnSpc>
              <a:spcBef>
                <a:spcPct val="0"/>
              </a:spcBef>
              <a:spcAft>
                <a:spcPct val="0"/>
              </a:spcAft>
            </a:pPr>
            <a:r>
              <a:rPr lang="en-US" altLang="zh-CN" sz="1200">
                <a:latin typeface="Times New Roman" panose="02020603050405020304"/>
                <a:ea typeface="Times New Roman" panose="02020603050405020304"/>
              </a:rPr>
              <a:t>crc_num        CRC</a:t>
            </a:r>
            <a:r>
              <a:rPr lang="zh-CN" altLang="en-US" sz="1200">
                <a:latin typeface="Times New Roman" panose="02020603050405020304"/>
                <a:ea typeface="宋体" panose="02010600030101010101" pitchFamily="2" charset="-122"/>
              </a:rPr>
              <a:t>校验码的码长</a:t>
            </a:r>
            <a:r>
              <a:rPr lang="en-US" altLang="zh-CN" sz="1200">
                <a:latin typeface="Times New Roman" panose="02020603050405020304"/>
                <a:ea typeface="宋体" panose="02010600030101010101" pitchFamily="2" charset="-122"/>
              </a:rPr>
              <a:t>           </a:t>
            </a:r>
            <a:r>
              <a:rPr lang="en-US" altLang="zh-CN" sz="1200">
                <a:latin typeface="Times New Roman" panose="02020603050405020304"/>
                <a:ea typeface="Times New Roman" panose="02020603050405020304"/>
              </a:rPr>
              <a:t>code_model  </a:t>
            </a:r>
            <a:r>
              <a:rPr lang="zh-CN" altLang="en-US" sz="1200">
                <a:latin typeface="Times New Roman" panose="02020603050405020304"/>
                <a:ea typeface="宋体" panose="02010600030101010101" pitchFamily="2" charset="-122"/>
              </a:rPr>
              <a:t>信道编码方式 </a:t>
            </a:r>
            <a:r>
              <a:rPr lang="en-US" altLang="zh-CN" sz="1200">
                <a:latin typeface="Times New Roman" panose="02020603050405020304"/>
                <a:ea typeface="宋体" panose="02010600030101010101" pitchFamily="2" charset="-122"/>
              </a:rPr>
              <a:t>  </a:t>
            </a:r>
            <a:r>
              <a:rPr lang="en-US" altLang="zh-CN" sz="1200">
                <a:latin typeface="Times New Roman" panose="02020603050405020304"/>
                <a:ea typeface="Times New Roman" panose="02020603050405020304"/>
              </a:rPr>
              <a:t>0</a:t>
            </a:r>
            <a:r>
              <a:rPr lang="zh-CN" altLang="en-US" sz="1200">
                <a:latin typeface="Times New Roman" panose="02020603050405020304"/>
                <a:ea typeface="宋体" panose="02010600030101010101" pitchFamily="2" charset="-122"/>
              </a:rPr>
              <a:t>汉明码 </a:t>
            </a:r>
            <a:r>
              <a:rPr lang="en-US" altLang="zh-CN" sz="1200">
                <a:latin typeface="Times New Roman" panose="02020603050405020304"/>
                <a:ea typeface="宋体" panose="02010600030101010101" pitchFamily="2" charset="-122"/>
              </a:rPr>
              <a:t> </a:t>
            </a:r>
            <a:r>
              <a:rPr lang="en-US" altLang="zh-CN" sz="1200">
                <a:latin typeface="Times New Roman" panose="02020603050405020304"/>
                <a:ea typeface="Times New Roman" panose="02020603050405020304"/>
              </a:rPr>
              <a:t>1</a:t>
            </a:r>
            <a:r>
              <a:rPr lang="zh-CN" altLang="en-US" sz="1200">
                <a:latin typeface="Times New Roman" panose="02020603050405020304"/>
                <a:ea typeface="宋体" panose="02010600030101010101" pitchFamily="2" charset="-122"/>
              </a:rPr>
              <a:t>循环码</a:t>
            </a:r>
            <a:endParaRPr lang="zh-CN" altLang="en-US" sz="1200">
              <a:latin typeface="Times New Roman" panose="02020603050405020304"/>
              <a:ea typeface="宋体" panose="02010600030101010101" pitchFamily="2" charset="-122"/>
            </a:endParaRPr>
          </a:p>
          <a:p>
            <a:pPr marL="0" indent="304800" algn="just" defTabSz="266700">
              <a:lnSpc>
                <a:spcPct val="125000"/>
              </a:lnSpc>
              <a:spcBef>
                <a:spcPct val="0"/>
              </a:spcBef>
              <a:spcAft>
                <a:spcPct val="0"/>
              </a:spcAft>
            </a:pPr>
            <a:r>
              <a:rPr lang="en-US" altLang="zh-CN" sz="1200">
                <a:latin typeface="Times New Roman" panose="02020603050405020304"/>
                <a:ea typeface="Times New Roman" panose="02020603050405020304"/>
              </a:rPr>
              <a:t>Preamble      </a:t>
            </a:r>
            <a:r>
              <a:rPr lang="zh-CN" altLang="en-US" sz="1200">
                <a:latin typeface="Times New Roman" panose="02020603050405020304"/>
                <a:ea typeface="宋体" panose="02010600030101010101" pitchFamily="2" charset="-122"/>
              </a:rPr>
              <a:t>同步码</a:t>
            </a:r>
            <a:r>
              <a:rPr lang="en-US" altLang="zh-CN" sz="1200">
                <a:latin typeface="Times New Roman" panose="02020603050405020304"/>
                <a:ea typeface="宋体" panose="02010600030101010101" pitchFamily="2" charset="-122"/>
              </a:rPr>
              <a:t>                                </a:t>
            </a:r>
            <a:r>
              <a:rPr lang="en-US" altLang="zh-CN" sz="1200">
                <a:latin typeface="Times New Roman" panose="02020603050405020304"/>
                <a:ea typeface="Times New Roman" panose="02020603050405020304"/>
              </a:rPr>
              <a:t>PreambleLen  </a:t>
            </a:r>
            <a:r>
              <a:rPr lang="zh-CN" altLang="en-US" sz="1200">
                <a:latin typeface="Times New Roman" panose="02020603050405020304"/>
                <a:ea typeface="宋体" panose="02010600030101010101" pitchFamily="2" charset="-122"/>
              </a:rPr>
              <a:t>同步码的长度</a:t>
            </a:r>
            <a:endParaRPr lang="zh-CN" altLang="en-US" sz="1200">
              <a:latin typeface="Times New Roman" panose="02020603050405020304"/>
              <a:ea typeface="宋体" panose="02010600030101010101" pitchFamily="2" charset="-122"/>
            </a:endParaRPr>
          </a:p>
        </p:txBody>
      </p:sp>
    </p:spTree>
  </p:cSld>
  <p:clrMapOvr>
    <a:masterClrMapping/>
  </p:clrMapOvr>
  <p:transition spd="med" advTm="1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46" name="Rectangle 14"/>
          <p:cNvSpPr>
            <a:spLocks noChangeArrowheads="1"/>
          </p:cNvSpPr>
          <p:nvPr/>
        </p:nvSpPr>
        <p:spPr bwMode="auto">
          <a:xfrm>
            <a:off x="452438" y="303213"/>
            <a:ext cx="11880850" cy="6553200"/>
          </a:xfrm>
          <a:prstGeom prst="rect">
            <a:avLst/>
          </a:prstGeom>
          <a:solidFill>
            <a:schemeClr val="bg1"/>
          </a:solidFill>
          <a:ln w="76200" cmpd="tri" algn="ctr">
            <a:solidFill>
              <a:srgbClr val="2C5CA8"/>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804863" y="3000375"/>
            <a:ext cx="5494337" cy="1219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grpSp>
        <p:nvGrpSpPr>
          <p:cNvPr id="4" name="组合 3"/>
          <p:cNvGrpSpPr/>
          <p:nvPr/>
        </p:nvGrpSpPr>
        <p:grpSpPr>
          <a:xfrm>
            <a:off x="2710137" y="2768304"/>
            <a:ext cx="1683342" cy="1683342"/>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2000">
                <a:solidFill>
                  <a:srgbClr val="080808"/>
                </a:solidFill>
                <a:latin typeface="+mj-ea"/>
                <a:ea typeface="+mj-ea"/>
              </a:endParaRPr>
            </a:p>
          </p:txBody>
        </p:sp>
        <p:sp>
          <p:nvSpPr>
            <p:cNvPr id="6" name="椭圆 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2000">
                <a:solidFill>
                  <a:srgbClr val="080808"/>
                </a:solidFill>
                <a:latin typeface="+mj-ea"/>
                <a:ea typeface="+mj-ea"/>
              </a:endParaRPr>
            </a:p>
          </p:txBody>
        </p:sp>
      </p:grpSp>
      <p:sp>
        <p:nvSpPr>
          <p:cNvPr id="11" name="TextBox 13"/>
          <p:cNvSpPr txBox="1"/>
          <p:nvPr/>
        </p:nvSpPr>
        <p:spPr>
          <a:xfrm>
            <a:off x="2917825" y="3068638"/>
            <a:ext cx="1268413" cy="1081405"/>
          </a:xfrm>
          <a:prstGeom prst="rect">
            <a:avLst/>
          </a:prstGeom>
          <a:noFill/>
        </p:spPr>
        <p:txBody>
          <a:bodyPr lIns="0" tIns="0" rIns="0" bIns="0">
            <a:spAutoFit/>
          </a:bodyPr>
          <a:lstStyle/>
          <a:p>
            <a:pPr>
              <a:defRPr/>
            </a:pPr>
            <a:r>
              <a:rPr lang="en-US" altLang="zh-CN" sz="7030" b="1" dirty="0">
                <a:solidFill>
                  <a:srgbClr val="2C5CA8"/>
                </a:solidFill>
                <a:latin typeface="微软雅黑" panose="020B0503020204020204" pitchFamily="34" charset="-122"/>
                <a:ea typeface="微软雅黑" panose="020B0503020204020204" pitchFamily="34" charset="-122"/>
              </a:rPr>
              <a:t>06</a:t>
            </a:r>
            <a:endParaRPr lang="zh-CN" altLang="en-US" sz="7030" b="1" dirty="0">
              <a:solidFill>
                <a:srgbClr val="2C5CA8"/>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6992938" y="3529013"/>
            <a:ext cx="4189412"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TextBox 11"/>
          <p:cNvSpPr txBox="1">
            <a:spLocks noChangeArrowheads="1"/>
          </p:cNvSpPr>
          <p:nvPr/>
        </p:nvSpPr>
        <p:spPr bwMode="auto">
          <a:xfrm>
            <a:off x="7353300" y="2752725"/>
            <a:ext cx="382905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gn="l" eaLnBrk="0" hangingPunct="0">
              <a:defRPr>
                <a:solidFill>
                  <a:schemeClr val="tx1"/>
                </a:solidFill>
                <a:latin typeface="Calibri" panose="020F0502020204030204" pitchFamily="34" charset="0"/>
                <a:ea typeface="宋体" panose="02010600030101010101" pitchFamily="2" charset="-122"/>
              </a:defRPr>
            </a:lvl1pPr>
            <a:lvl2pPr algn="l" eaLnBrk="0" hangingPunct="0">
              <a:defRPr>
                <a:solidFill>
                  <a:schemeClr val="tx1"/>
                </a:solidFill>
                <a:latin typeface="Calibri" panose="020F0502020204030204" pitchFamily="34" charset="0"/>
                <a:ea typeface="宋体" panose="02010600030101010101" pitchFamily="2" charset="-122"/>
              </a:defRPr>
            </a:lvl2pPr>
            <a:lvl3pPr marL="1143000" indent="-228600" algn="l" eaLnBrk="0" hangingPunct="0">
              <a:defRPr>
                <a:solidFill>
                  <a:schemeClr val="tx1"/>
                </a:solidFill>
                <a:latin typeface="Calibri" panose="020F0502020204030204" pitchFamily="34" charset="0"/>
                <a:ea typeface="宋体" panose="02010600030101010101" pitchFamily="2" charset="-122"/>
              </a:defRPr>
            </a:lvl3pPr>
            <a:lvl4pPr marL="1600200" indent="-228600" algn="l" eaLnBrk="0" hangingPunct="0">
              <a:defRPr>
                <a:solidFill>
                  <a:schemeClr val="tx1"/>
                </a:solidFill>
                <a:latin typeface="Calibri" panose="020F0502020204030204" pitchFamily="34" charset="0"/>
                <a:ea typeface="宋体" panose="02010600030101010101" pitchFamily="2" charset="-122"/>
              </a:defRPr>
            </a:lvl4pPr>
            <a:lvl5pPr marL="2057400" indent="-228600" algn="l"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lvl="1" algn="ctr" eaLnBrk="1" hangingPunct="1"/>
            <a:r>
              <a:rPr lang="zh-CN" altLang="en-US" sz="4000" dirty="0">
                <a:solidFill>
                  <a:srgbClr val="2C5CA8"/>
                </a:solidFill>
                <a:latin typeface="微软雅黑" panose="020B0503020204020204" pitchFamily="34" charset="-122"/>
                <a:ea typeface="微软雅黑" panose="020B0503020204020204" pitchFamily="34" charset="-122"/>
              </a:rPr>
              <a:t>抽样判决</a:t>
            </a:r>
            <a:endParaRPr lang="zh-CN" altLang="en-US" sz="4000" dirty="0">
              <a:solidFill>
                <a:srgbClr val="2C5CA8"/>
              </a:solidFill>
              <a:latin typeface="微软雅黑" panose="020B0503020204020204" pitchFamily="34" charset="-122"/>
              <a:ea typeface="微软雅黑" panose="020B0503020204020204" pitchFamily="34" charset="-122"/>
            </a:endParaRPr>
          </a:p>
        </p:txBody>
      </p:sp>
    </p:spTree>
  </p:cSld>
  <p:clrMapOvr>
    <a:masterClrMapping/>
  </p:clrMapOvr>
  <p:transition spd="med" advTm="1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p:tgtEl>
                                          <p:spTgt spid="15"/>
                                        </p:tgtEl>
                                        <p:attrNameLst>
                                          <p:attrName>ppt_x</p:attrName>
                                        </p:attrNameLst>
                                      </p:cBhvr>
                                      <p:tavLst>
                                        <p:tav tm="0">
                                          <p:val>
                                            <p:strVal val="#ppt_x-#ppt_w*1.125000"/>
                                          </p:val>
                                        </p:tav>
                                        <p:tav tm="100000">
                                          <p:val>
                                            <p:strVal val="#ppt_x"/>
                                          </p:val>
                                        </p:tav>
                                      </p:tavLst>
                                    </p:anim>
                                    <p:animEffect transition="in" filter="wipe(right)">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46" name="Rectangle 14"/>
          <p:cNvSpPr>
            <a:spLocks noChangeArrowheads="1"/>
          </p:cNvSpPr>
          <p:nvPr/>
        </p:nvSpPr>
        <p:spPr bwMode="auto">
          <a:xfrm>
            <a:off x="452438" y="303213"/>
            <a:ext cx="11880850" cy="6553200"/>
          </a:xfrm>
          <a:prstGeom prst="rect">
            <a:avLst/>
          </a:prstGeom>
          <a:solidFill>
            <a:schemeClr val="bg1"/>
          </a:solidFill>
          <a:ln w="76200" cmpd="tri" algn="ctr">
            <a:solidFill>
              <a:srgbClr val="2C5CA8"/>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804863" y="3000375"/>
            <a:ext cx="5494337" cy="1219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grpSp>
        <p:nvGrpSpPr>
          <p:cNvPr id="4" name="组合 3"/>
          <p:cNvGrpSpPr/>
          <p:nvPr/>
        </p:nvGrpSpPr>
        <p:grpSpPr>
          <a:xfrm>
            <a:off x="2710137" y="2768304"/>
            <a:ext cx="1683342" cy="1683342"/>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2000">
                <a:solidFill>
                  <a:srgbClr val="080808"/>
                </a:solidFill>
                <a:latin typeface="+mj-ea"/>
                <a:ea typeface="+mj-ea"/>
              </a:endParaRPr>
            </a:p>
          </p:txBody>
        </p:sp>
        <p:sp>
          <p:nvSpPr>
            <p:cNvPr id="6" name="椭圆 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2000">
                <a:solidFill>
                  <a:srgbClr val="080808"/>
                </a:solidFill>
                <a:latin typeface="+mj-ea"/>
                <a:ea typeface="+mj-ea"/>
              </a:endParaRPr>
            </a:p>
          </p:txBody>
        </p:sp>
      </p:grpSp>
      <p:sp>
        <p:nvSpPr>
          <p:cNvPr id="11" name="TextBox 13"/>
          <p:cNvSpPr txBox="1"/>
          <p:nvPr/>
        </p:nvSpPr>
        <p:spPr>
          <a:xfrm>
            <a:off x="2917825" y="3068638"/>
            <a:ext cx="1268413" cy="1082675"/>
          </a:xfrm>
          <a:prstGeom prst="rect">
            <a:avLst/>
          </a:prstGeom>
          <a:noFill/>
        </p:spPr>
        <p:txBody>
          <a:bodyPr lIns="0" tIns="0" rIns="0" bIns="0">
            <a:spAutoFit/>
          </a:bodyPr>
          <a:lstStyle/>
          <a:p>
            <a:pPr>
              <a:defRPr/>
            </a:pPr>
            <a:r>
              <a:rPr lang="en-US" altLang="zh-CN" sz="7030" b="1" dirty="0">
                <a:solidFill>
                  <a:srgbClr val="2C5CA8"/>
                </a:solidFill>
                <a:latin typeface="微软雅黑" panose="020B0503020204020204" pitchFamily="34" charset="-122"/>
                <a:ea typeface="微软雅黑" panose="020B0503020204020204" pitchFamily="34" charset="-122"/>
              </a:rPr>
              <a:t>01</a:t>
            </a:r>
            <a:endParaRPr lang="zh-CN" altLang="en-US" sz="7030" b="1" dirty="0">
              <a:solidFill>
                <a:srgbClr val="2C5CA8"/>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6992938" y="3529013"/>
            <a:ext cx="4189412"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TextBox 11"/>
          <p:cNvSpPr txBox="1">
            <a:spLocks noChangeArrowheads="1"/>
          </p:cNvSpPr>
          <p:nvPr/>
        </p:nvSpPr>
        <p:spPr bwMode="auto">
          <a:xfrm>
            <a:off x="7353300" y="2752725"/>
            <a:ext cx="382905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gn="l" eaLnBrk="0" hangingPunct="0">
              <a:defRPr>
                <a:solidFill>
                  <a:schemeClr val="tx1"/>
                </a:solidFill>
                <a:latin typeface="Calibri" panose="020F0502020204030204" pitchFamily="34" charset="0"/>
                <a:ea typeface="宋体" panose="02010600030101010101" pitchFamily="2" charset="-122"/>
              </a:defRPr>
            </a:lvl1pPr>
            <a:lvl2pPr algn="l" eaLnBrk="0" hangingPunct="0">
              <a:defRPr>
                <a:solidFill>
                  <a:schemeClr val="tx1"/>
                </a:solidFill>
                <a:latin typeface="Calibri" panose="020F0502020204030204" pitchFamily="34" charset="0"/>
                <a:ea typeface="宋体" panose="02010600030101010101" pitchFamily="2" charset="-122"/>
              </a:defRPr>
            </a:lvl2pPr>
            <a:lvl3pPr marL="1143000" indent="-228600" algn="l" eaLnBrk="0" hangingPunct="0">
              <a:defRPr>
                <a:solidFill>
                  <a:schemeClr val="tx1"/>
                </a:solidFill>
                <a:latin typeface="Calibri" panose="020F0502020204030204" pitchFamily="34" charset="0"/>
                <a:ea typeface="宋体" panose="02010600030101010101" pitchFamily="2" charset="-122"/>
              </a:defRPr>
            </a:lvl3pPr>
            <a:lvl4pPr marL="1600200" indent="-228600" algn="l" eaLnBrk="0" hangingPunct="0">
              <a:defRPr>
                <a:solidFill>
                  <a:schemeClr val="tx1"/>
                </a:solidFill>
                <a:latin typeface="Calibri" panose="020F0502020204030204" pitchFamily="34" charset="0"/>
                <a:ea typeface="宋体" panose="02010600030101010101" pitchFamily="2" charset="-122"/>
              </a:defRPr>
            </a:lvl4pPr>
            <a:lvl5pPr marL="2057400" indent="-228600" algn="l"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lvl="1" algn="ctr" eaLnBrk="1" hangingPunct="1"/>
            <a:r>
              <a:rPr lang="zh-CN" altLang="en-US" sz="4000" dirty="0">
                <a:solidFill>
                  <a:srgbClr val="2C5CA8"/>
                </a:solidFill>
                <a:latin typeface="微软雅黑" panose="020B0503020204020204" pitchFamily="34" charset="-122"/>
                <a:ea typeface="微软雅黑" panose="020B0503020204020204" pitchFamily="34" charset="-122"/>
              </a:rPr>
              <a:t>设计原理</a:t>
            </a:r>
            <a:endParaRPr lang="en-US" altLang="zh-CN" sz="4000" dirty="0">
              <a:solidFill>
                <a:srgbClr val="2C5CA8"/>
              </a:solidFill>
              <a:latin typeface="微软雅黑" panose="020B0503020204020204" pitchFamily="34" charset="-122"/>
              <a:ea typeface="微软雅黑" panose="020B0503020204020204" pitchFamily="34" charset="-122"/>
            </a:endParaRPr>
          </a:p>
        </p:txBody>
      </p:sp>
      <p:sp>
        <p:nvSpPr>
          <p:cNvPr id="16" name="TextBox 11"/>
          <p:cNvSpPr txBox="1"/>
          <p:nvPr>
            <p:custDataLst>
              <p:tags r:id="rId1"/>
            </p:custDataLst>
          </p:nvPr>
        </p:nvSpPr>
        <p:spPr>
          <a:xfrm>
            <a:off x="7425055" y="3760788"/>
            <a:ext cx="525780" cy="337185"/>
          </a:xfrm>
          <a:prstGeom prst="rect">
            <a:avLst/>
          </a:prstGeom>
          <a:noFill/>
        </p:spPr>
        <p:txBody>
          <a:bodyPr wrap="none">
            <a:spAutoFit/>
          </a:bodyPr>
          <a:lstStyle>
            <a:lvl1pPr marL="342900" indent="-342900" algn="l" eaLnBrk="0" hangingPunct="0">
              <a:defRPr>
                <a:solidFill>
                  <a:schemeClr val="tx1"/>
                </a:solidFill>
                <a:latin typeface="Calibri" panose="020F0502020204030204" pitchFamily="34" charset="0"/>
                <a:ea typeface="宋体" panose="02010600030101010101" pitchFamily="2" charset="-122"/>
              </a:defRPr>
            </a:lvl1pPr>
            <a:lvl2pPr marL="342900" indent="-342900" algn="l" eaLnBrk="0" hangingPunct="0">
              <a:defRPr>
                <a:solidFill>
                  <a:schemeClr val="tx1"/>
                </a:solidFill>
                <a:latin typeface="Calibri" panose="020F0502020204030204" pitchFamily="34" charset="0"/>
                <a:ea typeface="宋体" panose="02010600030101010101" pitchFamily="2" charset="-122"/>
              </a:defRPr>
            </a:lvl2pPr>
            <a:lvl3pPr marL="1143000" indent="-228600" algn="l" eaLnBrk="0" hangingPunct="0">
              <a:defRPr>
                <a:solidFill>
                  <a:schemeClr val="tx1"/>
                </a:solidFill>
                <a:latin typeface="Calibri" panose="020F0502020204030204" pitchFamily="34" charset="0"/>
                <a:ea typeface="宋体" panose="02010600030101010101" pitchFamily="2" charset="-122"/>
              </a:defRPr>
            </a:lvl3pPr>
            <a:lvl4pPr marL="1600200" indent="-228600" algn="l" eaLnBrk="0" hangingPunct="0">
              <a:defRPr>
                <a:solidFill>
                  <a:schemeClr val="tx1"/>
                </a:solidFill>
                <a:latin typeface="Calibri" panose="020F0502020204030204" pitchFamily="34" charset="0"/>
                <a:ea typeface="宋体" panose="02010600030101010101" pitchFamily="2" charset="-122"/>
              </a:defRPr>
            </a:lvl4pPr>
            <a:lvl5pPr marL="2057400" indent="-228600" algn="l"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1" algn="l" eaLnBrk="1" hangingPunct="1">
              <a:buFont typeface="Arial" panose="020B0604020202020204" pitchFamily="34" charset="0"/>
              <a:buChar char="•"/>
            </a:pPr>
            <a:endParaRPr lang="zh-CN" altLang="en-US" sz="1600" dirty="0">
              <a:solidFill>
                <a:srgbClr val="A6A6A6"/>
              </a:solidFill>
              <a:latin typeface="微软雅黑" panose="020B0503020204020204" pitchFamily="34" charset="-122"/>
              <a:ea typeface="微软雅黑" panose="020B0503020204020204" pitchFamily="34" charset="-122"/>
              <a:cs typeface="等线" panose="02010600030101010101" pitchFamily="2" charset="-122"/>
            </a:endParaRPr>
          </a:p>
        </p:txBody>
      </p:sp>
      <p:sp>
        <p:nvSpPr>
          <p:cNvPr id="2" name="TextBox 11"/>
          <p:cNvSpPr txBox="1"/>
          <p:nvPr>
            <p:custDataLst>
              <p:tags r:id="rId2"/>
            </p:custDataLst>
          </p:nvPr>
        </p:nvSpPr>
        <p:spPr>
          <a:xfrm>
            <a:off x="7439025" y="4103053"/>
            <a:ext cx="525780" cy="337185"/>
          </a:xfrm>
          <a:prstGeom prst="rect">
            <a:avLst/>
          </a:prstGeom>
          <a:noFill/>
        </p:spPr>
        <p:txBody>
          <a:bodyPr wrap="none">
            <a:spAutoFit/>
          </a:bodyPr>
          <a:lstStyle>
            <a:lvl1pPr marL="342900" indent="-342900" algn="l" eaLnBrk="0" hangingPunct="0">
              <a:defRPr>
                <a:solidFill>
                  <a:schemeClr val="tx1"/>
                </a:solidFill>
                <a:latin typeface="Calibri" panose="020F0502020204030204" pitchFamily="34" charset="0"/>
                <a:ea typeface="宋体" panose="02010600030101010101" pitchFamily="2" charset="-122"/>
              </a:defRPr>
            </a:lvl1pPr>
            <a:lvl2pPr marL="342900" indent="-342900" algn="l" eaLnBrk="0" hangingPunct="0">
              <a:defRPr>
                <a:solidFill>
                  <a:schemeClr val="tx1"/>
                </a:solidFill>
                <a:latin typeface="Calibri" panose="020F0502020204030204" pitchFamily="34" charset="0"/>
                <a:ea typeface="宋体" panose="02010600030101010101" pitchFamily="2" charset="-122"/>
              </a:defRPr>
            </a:lvl2pPr>
            <a:lvl3pPr marL="1143000" indent="-228600" algn="l" eaLnBrk="0" hangingPunct="0">
              <a:defRPr>
                <a:solidFill>
                  <a:schemeClr val="tx1"/>
                </a:solidFill>
                <a:latin typeface="Calibri" panose="020F0502020204030204" pitchFamily="34" charset="0"/>
                <a:ea typeface="宋体" panose="02010600030101010101" pitchFamily="2" charset="-122"/>
              </a:defRPr>
            </a:lvl3pPr>
            <a:lvl4pPr marL="1600200" indent="-228600" algn="l" eaLnBrk="0" hangingPunct="0">
              <a:defRPr>
                <a:solidFill>
                  <a:schemeClr val="tx1"/>
                </a:solidFill>
                <a:latin typeface="Calibri" panose="020F0502020204030204" pitchFamily="34" charset="0"/>
                <a:ea typeface="宋体" panose="02010600030101010101" pitchFamily="2" charset="-122"/>
              </a:defRPr>
            </a:lvl4pPr>
            <a:lvl5pPr marL="2057400" indent="-228600" algn="l"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1" algn="l" eaLnBrk="1" hangingPunct="1">
              <a:buFont typeface="Arial" panose="020B0604020202020204" pitchFamily="34" charset="0"/>
              <a:buChar char="•"/>
            </a:pPr>
            <a:endParaRPr lang="zh-CN" altLang="en-US" sz="1600" dirty="0">
              <a:solidFill>
                <a:srgbClr val="A6A6A6"/>
              </a:solidFill>
              <a:latin typeface="微软雅黑" panose="020B0503020204020204" pitchFamily="34" charset="-122"/>
              <a:ea typeface="微软雅黑" panose="020B0503020204020204" pitchFamily="34" charset="-122"/>
              <a:cs typeface="等线" panose="02010600030101010101" pitchFamily="2" charset="-122"/>
            </a:endParaRPr>
          </a:p>
        </p:txBody>
      </p:sp>
      <p:sp>
        <p:nvSpPr>
          <p:cNvPr id="8" name="TextBox 11"/>
          <p:cNvSpPr txBox="1"/>
          <p:nvPr>
            <p:custDataLst>
              <p:tags r:id="rId3"/>
            </p:custDataLst>
          </p:nvPr>
        </p:nvSpPr>
        <p:spPr>
          <a:xfrm>
            <a:off x="9147175" y="3760788"/>
            <a:ext cx="525780" cy="337185"/>
          </a:xfrm>
          <a:prstGeom prst="rect">
            <a:avLst/>
          </a:prstGeom>
          <a:noFill/>
        </p:spPr>
        <p:txBody>
          <a:bodyPr wrap="none">
            <a:spAutoFit/>
          </a:bodyPr>
          <a:lstStyle>
            <a:lvl1pPr marL="342900" indent="-342900" algn="l" eaLnBrk="0" hangingPunct="0">
              <a:defRPr>
                <a:solidFill>
                  <a:schemeClr val="tx1"/>
                </a:solidFill>
                <a:latin typeface="Calibri" panose="020F0502020204030204" pitchFamily="34" charset="0"/>
                <a:ea typeface="宋体" panose="02010600030101010101" pitchFamily="2" charset="-122"/>
              </a:defRPr>
            </a:lvl1pPr>
            <a:lvl2pPr marL="342900" indent="-342900" algn="l" eaLnBrk="0" hangingPunct="0">
              <a:defRPr>
                <a:solidFill>
                  <a:schemeClr val="tx1"/>
                </a:solidFill>
                <a:latin typeface="Calibri" panose="020F0502020204030204" pitchFamily="34" charset="0"/>
                <a:ea typeface="宋体" panose="02010600030101010101" pitchFamily="2" charset="-122"/>
              </a:defRPr>
            </a:lvl2pPr>
            <a:lvl3pPr marL="1143000" indent="-228600" algn="l" eaLnBrk="0" hangingPunct="0">
              <a:defRPr>
                <a:solidFill>
                  <a:schemeClr val="tx1"/>
                </a:solidFill>
                <a:latin typeface="Calibri" panose="020F0502020204030204" pitchFamily="34" charset="0"/>
                <a:ea typeface="宋体" panose="02010600030101010101" pitchFamily="2" charset="-122"/>
              </a:defRPr>
            </a:lvl3pPr>
            <a:lvl4pPr marL="1600200" indent="-228600" algn="l" eaLnBrk="0" hangingPunct="0">
              <a:defRPr>
                <a:solidFill>
                  <a:schemeClr val="tx1"/>
                </a:solidFill>
                <a:latin typeface="Calibri" panose="020F0502020204030204" pitchFamily="34" charset="0"/>
                <a:ea typeface="宋体" panose="02010600030101010101" pitchFamily="2" charset="-122"/>
              </a:defRPr>
            </a:lvl4pPr>
            <a:lvl5pPr marL="2057400" indent="-228600" algn="l"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1" eaLnBrk="1" hangingPunct="1">
              <a:buFont typeface="Arial" panose="020B0604020202020204" pitchFamily="34" charset="0"/>
              <a:buChar char="•"/>
            </a:pPr>
            <a:endParaRPr lang="zh-CN" altLang="en-US" sz="1600" dirty="0">
              <a:solidFill>
                <a:srgbClr val="A6A6A6"/>
              </a:solidFill>
              <a:latin typeface="微软雅黑" panose="020B0503020204020204" pitchFamily="34" charset="-122"/>
              <a:ea typeface="微软雅黑" panose="020B0503020204020204" pitchFamily="34" charset="-122"/>
              <a:cs typeface="等线" panose="02010600030101010101" pitchFamily="2" charset="-122"/>
            </a:endParaRPr>
          </a:p>
        </p:txBody>
      </p:sp>
    </p:spTree>
  </p:cSld>
  <p:clrMapOvr>
    <a:masterClrMapping/>
  </p:clrMapOvr>
  <p:transition spd="med" advTm="1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p:tgtEl>
                                          <p:spTgt spid="15"/>
                                        </p:tgtEl>
                                        <p:attrNameLst>
                                          <p:attrName>ppt_x</p:attrName>
                                        </p:attrNameLst>
                                      </p:cBhvr>
                                      <p:tavLst>
                                        <p:tav tm="0">
                                          <p:val>
                                            <p:strVal val="#ppt_x-#ppt_w*1.125000"/>
                                          </p:val>
                                        </p:tav>
                                        <p:tav tm="100000">
                                          <p:val>
                                            <p:strVal val="#ppt_x"/>
                                          </p:val>
                                        </p:tav>
                                      </p:tavLst>
                                    </p:anim>
                                    <p:animEffect transition="in" filter="wipe(right)">
                                      <p:cBhvr>
                                        <p:cTn id="18" dur="500"/>
                                        <p:tgtEl>
                                          <p:spTgt spid="15"/>
                                        </p:tgtEl>
                                      </p:cBhvr>
                                    </p:animEffect>
                                  </p:childTnLst>
                                </p:cTn>
                              </p:par>
                            </p:childTnLst>
                          </p:cTn>
                        </p:par>
                        <p:par>
                          <p:cTn id="19" fill="hold">
                            <p:stCondLst>
                              <p:cond delay="1500"/>
                            </p:stCondLst>
                            <p:childTnLst>
                              <p:par>
                                <p:cTn id="20" presetID="1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p:tgtEl>
                                          <p:spTgt spid="16"/>
                                        </p:tgtEl>
                                        <p:attrNameLst>
                                          <p:attrName>ppt_x</p:attrName>
                                        </p:attrNameLst>
                                      </p:cBhvr>
                                      <p:tavLst>
                                        <p:tav tm="0">
                                          <p:val>
                                            <p:strVal val="#ppt_x-#ppt_w*1.125000"/>
                                          </p:val>
                                        </p:tav>
                                        <p:tav tm="100000">
                                          <p:val>
                                            <p:strVal val="#ppt_x"/>
                                          </p:val>
                                        </p:tav>
                                      </p:tavLst>
                                    </p:anim>
                                    <p:animEffect transition="in" filter="wipe(right)">
                                      <p:cBhvr>
                                        <p:cTn id="23" dur="500"/>
                                        <p:tgtEl>
                                          <p:spTgt spid="16"/>
                                        </p:tgtEl>
                                      </p:cBhvr>
                                    </p:animEffect>
                                  </p:childTnLst>
                                </p:cTn>
                              </p:par>
                            </p:childTnLst>
                          </p:cTn>
                        </p:par>
                        <p:par>
                          <p:cTn id="24" fill="hold">
                            <p:stCondLst>
                              <p:cond delay="2000"/>
                            </p:stCondLst>
                            <p:childTnLst>
                              <p:par>
                                <p:cTn id="25" presetID="12" presetClass="entr" presetSubtype="8" fill="hold" grpId="0" nodeType="after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p:tgtEl>
                                          <p:spTgt spid="2"/>
                                        </p:tgtEl>
                                        <p:attrNameLst>
                                          <p:attrName>ppt_x</p:attrName>
                                        </p:attrNameLst>
                                      </p:cBhvr>
                                      <p:tavLst>
                                        <p:tav tm="0">
                                          <p:val>
                                            <p:strVal val="#ppt_x-#ppt_w*1.125000"/>
                                          </p:val>
                                        </p:tav>
                                        <p:tav tm="100000">
                                          <p:val>
                                            <p:strVal val="#ppt_x"/>
                                          </p:val>
                                        </p:tav>
                                      </p:tavLst>
                                    </p:anim>
                                    <p:animEffect transition="in" filter="wipe(right)">
                                      <p:cBhvr>
                                        <p:cTn id="28" dur="500"/>
                                        <p:tgtEl>
                                          <p:spTgt spid="2"/>
                                        </p:tgtEl>
                                      </p:cBhvr>
                                    </p:animEffect>
                                  </p:childTnLst>
                                </p:cTn>
                              </p:par>
                            </p:childTnLst>
                          </p:cTn>
                        </p:par>
                        <p:par>
                          <p:cTn id="29" fill="hold">
                            <p:stCondLst>
                              <p:cond delay="2500"/>
                            </p:stCondLst>
                            <p:childTnLst>
                              <p:par>
                                <p:cTn id="30" presetID="12" presetClass="entr" presetSubtype="8"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p:tgtEl>
                                          <p:spTgt spid="8"/>
                                        </p:tgtEl>
                                        <p:attrNameLst>
                                          <p:attrName>ppt_x</p:attrName>
                                        </p:attrNameLst>
                                      </p:cBhvr>
                                      <p:tavLst>
                                        <p:tav tm="0">
                                          <p:val>
                                            <p:strVal val="#ppt_x-#ppt_w*1.125000"/>
                                          </p:val>
                                        </p:tav>
                                        <p:tav tm="100000">
                                          <p:val>
                                            <p:strVal val="#ppt_x"/>
                                          </p:val>
                                        </p:tav>
                                      </p:tavLst>
                                    </p:anim>
                                    <p:animEffect transition="in" filter="wipe(right)">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6" grpId="0"/>
      <p:bldP spid="2"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p:cNvSpPr txBox="1"/>
          <p:nvPr/>
        </p:nvSpPr>
        <p:spPr>
          <a:xfrm>
            <a:off x="361950" y="295275"/>
            <a:ext cx="3067050" cy="379413"/>
          </a:xfrm>
          <a:prstGeom prst="rect">
            <a:avLst/>
          </a:prstGeom>
        </p:spPr>
        <p:txBody>
          <a:bodyPr lIns="96435" tIns="48218" rIns="96435" bIns="48218"/>
          <a:lstStyle>
            <a:lvl1pPr algn="l" defTabSz="457200" eaLnBrk="0" hangingPunct="0">
              <a:defRPr>
                <a:solidFill>
                  <a:schemeClr val="tx1"/>
                </a:solidFill>
                <a:latin typeface="Calibri" panose="020F0502020204030204" pitchFamily="34" charset="0"/>
                <a:ea typeface="宋体" panose="02010600030101010101" pitchFamily="2" charset="-122"/>
              </a:defRPr>
            </a:lvl1pPr>
            <a:lvl2pPr marL="742950" indent="-285750" algn="l" defTabSz="457200" eaLnBrk="0" hangingPunct="0">
              <a:defRPr>
                <a:solidFill>
                  <a:schemeClr val="tx1"/>
                </a:solidFill>
                <a:latin typeface="Calibri" panose="020F0502020204030204" pitchFamily="34" charset="0"/>
                <a:ea typeface="宋体" panose="02010600030101010101" pitchFamily="2" charset="-122"/>
              </a:defRPr>
            </a:lvl2pPr>
            <a:lvl3pPr marL="1143000" indent="-228600" algn="l" defTabSz="457200" eaLnBrk="0" hangingPunct="0">
              <a:defRPr>
                <a:solidFill>
                  <a:schemeClr val="tx1"/>
                </a:solidFill>
                <a:latin typeface="Calibri" panose="020F0502020204030204" pitchFamily="34" charset="0"/>
                <a:ea typeface="宋体" panose="02010600030101010101" pitchFamily="2" charset="-122"/>
              </a:defRPr>
            </a:lvl3pPr>
            <a:lvl4pPr marL="1600200" indent="-228600" algn="l" defTabSz="457200" eaLnBrk="0" hangingPunct="0">
              <a:defRPr>
                <a:solidFill>
                  <a:schemeClr val="tx1"/>
                </a:solidFill>
                <a:latin typeface="Calibri" panose="020F0502020204030204" pitchFamily="34" charset="0"/>
                <a:ea typeface="宋体" panose="02010600030101010101" pitchFamily="2" charset="-122"/>
              </a:defRPr>
            </a:lvl4pPr>
            <a:lvl5pPr marL="2057400" indent="-228600" algn="l" defTabSz="4572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spcAft>
                <a:spcPts val="600"/>
              </a:spcAft>
              <a:buClr>
                <a:srgbClr val="015491"/>
              </a:buClr>
              <a:buSzPct val="145000"/>
              <a:buFont typeface="Arial" panose="020B0604020202020204" pitchFamily="34" charset="0"/>
              <a:buNone/>
            </a:pPr>
            <a:r>
              <a:rPr lang="zh-CN" altLang="en-US"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rPr>
              <a:t>模块原理</a:t>
            </a:r>
            <a:endParaRPr lang="en-US" altLang="zh-CN"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endParaRPr>
          </a:p>
        </p:txBody>
      </p:sp>
      <p:cxnSp>
        <p:nvCxnSpPr>
          <p:cNvPr id="4" name="直接连接符 3"/>
          <p:cNvCxnSpPr/>
          <p:nvPr>
            <p:custDataLst>
              <p:tags r:id="rId1"/>
            </p:custDataLst>
          </p:nvPr>
        </p:nvCxnSpPr>
        <p:spPr>
          <a:xfrm>
            <a:off x="452438" y="711200"/>
            <a:ext cx="11953601"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455612" y="880131"/>
            <a:ext cx="5901757" cy="398780"/>
          </a:xfrm>
          <a:prstGeom prst="rect">
            <a:avLst/>
          </a:prstGeom>
          <a:noFill/>
        </p:spPr>
        <p:txBody>
          <a:bodyPr wrap="square">
            <a:spAutoFit/>
          </a:bodyPr>
          <a:p>
            <a:pPr marL="285750" marR="0" indent="-285750" algn="l" defTabSz="914400" eaLnBrk="1" latinLnBrk="0" hangingPunct="1">
              <a:lnSpc>
                <a:spcPct val="100000"/>
              </a:lnSpc>
              <a:buClrTx/>
              <a:buSzTx/>
              <a:buFont typeface="Wingdings" panose="05000000000000000000" charset="0"/>
              <a:buChar char="Ø"/>
              <a:defRPr/>
            </a:pPr>
            <a:r>
              <a:rPr kumimoji="0" lang="zh-CN" altLang="en-US" sz="2000" b="1" i="0" kern="1200" cap="none" spc="0" normalizeH="0" baseline="0" noProof="0" dirty="0">
                <a:solidFill>
                  <a:prstClr val="black"/>
                </a:solidFill>
                <a:latin typeface="微软雅黑" panose="020B0503020204020204" pitchFamily="34" charset="-122"/>
                <a:ea typeface="微软雅黑" panose="020B0503020204020204" pitchFamily="34" charset="-122"/>
                <a:cs typeface="+mn-cs"/>
                <a:sym typeface="等线" panose="02010600030101010101" pitchFamily="2" charset="-122"/>
              </a:rPr>
              <a:t>抽样</a:t>
            </a:r>
            <a:r>
              <a:rPr kumimoji="0" lang="zh-CN" altLang="en-US" sz="2000" b="1" i="0" kern="1200" cap="none" spc="0" normalizeH="0" baseline="0" noProof="0" dirty="0">
                <a:solidFill>
                  <a:prstClr val="black"/>
                </a:solidFill>
                <a:latin typeface="微软雅黑" panose="020B0503020204020204" pitchFamily="34" charset="-122"/>
                <a:ea typeface="微软雅黑" panose="020B0503020204020204" pitchFamily="34" charset="-122"/>
                <a:cs typeface="+mn-cs"/>
                <a:sym typeface="等线" panose="02010600030101010101" pitchFamily="2" charset="-122"/>
              </a:rPr>
              <a:t>判决</a:t>
            </a:r>
            <a:endParaRPr kumimoji="0" lang="zh-CN" altLang="en-US" sz="2000" b="1" i="0" kern="1200" cap="none" spc="0" normalizeH="0" baseline="0" noProof="0" dirty="0">
              <a:solidFill>
                <a:prstClr val="black"/>
              </a:solidFill>
              <a:latin typeface="微软雅黑" panose="020B0503020204020204" pitchFamily="34" charset="-122"/>
              <a:ea typeface="微软雅黑" panose="020B0503020204020204" pitchFamily="34" charset="-122"/>
              <a:cs typeface="+mn-cs"/>
              <a:sym typeface="等线" panose="02010600030101010101" pitchFamily="2" charset="-122"/>
            </a:endParaRPr>
          </a:p>
        </p:txBody>
      </p:sp>
      <p:grpSp>
        <p:nvGrpSpPr>
          <p:cNvPr id="12" name="组合 11"/>
          <p:cNvGrpSpPr/>
          <p:nvPr>
            <p:custDataLst>
              <p:tags r:id="rId2"/>
            </p:custDataLst>
          </p:nvPr>
        </p:nvGrpSpPr>
        <p:grpSpPr>
          <a:xfrm>
            <a:off x="1294765" y="1732280"/>
            <a:ext cx="10655629" cy="2241232"/>
            <a:chOff x="1511706" y="1564596"/>
            <a:chExt cx="9168588" cy="1928777"/>
          </a:xfrm>
        </p:grpSpPr>
        <p:sp>
          <p:nvSpPr>
            <p:cNvPr id="13" name="任意形状 4"/>
            <p:cNvSpPr/>
            <p:nvPr>
              <p:custDataLst>
                <p:tags r:id="rId3"/>
              </p:custDataLst>
            </p:nvPr>
          </p:nvSpPr>
          <p:spPr>
            <a:xfrm>
              <a:off x="9860324" y="1565335"/>
              <a:ext cx="819970" cy="1928038"/>
            </a:xfrm>
            <a:custGeom>
              <a:avLst/>
              <a:gdLst>
                <a:gd name="connsiteX0" fmla="*/ 799040 w 895574"/>
                <a:gd name="connsiteY0" fmla="*/ 2102060 h 2105809"/>
                <a:gd name="connsiteX1" fmla="*/ 894245 w 895574"/>
                <a:gd name="connsiteY1" fmla="*/ 2006855 h 2105809"/>
                <a:gd name="connsiteX2" fmla="*/ 894245 w 895574"/>
                <a:gd name="connsiteY2" fmla="*/ 100331 h 2105809"/>
                <a:gd name="connsiteX3" fmla="*/ 799040 w 895574"/>
                <a:gd name="connsiteY3" fmla="*/ 5126 h 2105809"/>
                <a:gd name="connsiteX4" fmla="*/ 396435 w 895574"/>
                <a:gd name="connsiteY4" fmla="*/ 5126 h 2105809"/>
                <a:gd name="connsiteX5" fmla="*/ 396435 w 895574"/>
                <a:gd name="connsiteY5" fmla="*/ 5126 h 2105809"/>
                <a:gd name="connsiteX6" fmla="*/ 396435 w 895574"/>
                <a:gd name="connsiteY6" fmla="*/ 845029 h 2105809"/>
                <a:gd name="connsiteX7" fmla="*/ 328662 w 895574"/>
                <a:gd name="connsiteY7" fmla="*/ 1008007 h 2105809"/>
                <a:gd name="connsiteX8" fmla="*/ 72899 w 895574"/>
                <a:gd name="connsiteY8" fmla="*/ 1263770 h 2105809"/>
                <a:gd name="connsiteX9" fmla="*/ 5126 w 895574"/>
                <a:gd name="connsiteY9" fmla="*/ 1426749 h 2105809"/>
                <a:gd name="connsiteX10" fmla="*/ 5126 w 895574"/>
                <a:gd name="connsiteY10" fmla="*/ 2102867 h 2105809"/>
                <a:gd name="connsiteX11" fmla="*/ 799040 w 895574"/>
                <a:gd name="connsiteY11" fmla="*/ 2102867 h 2105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5574" h="2105809">
                  <a:moveTo>
                    <a:pt x="799040" y="2102060"/>
                  </a:moveTo>
                  <a:cubicBezTo>
                    <a:pt x="851484" y="2102060"/>
                    <a:pt x="894245" y="2059298"/>
                    <a:pt x="894245" y="2006855"/>
                  </a:cubicBezTo>
                  <a:lnTo>
                    <a:pt x="894245" y="100331"/>
                  </a:lnTo>
                  <a:cubicBezTo>
                    <a:pt x="894245" y="47887"/>
                    <a:pt x="851484" y="5126"/>
                    <a:pt x="799040" y="5126"/>
                  </a:cubicBezTo>
                  <a:lnTo>
                    <a:pt x="396435" y="5126"/>
                  </a:lnTo>
                  <a:cubicBezTo>
                    <a:pt x="396435" y="5126"/>
                    <a:pt x="396435" y="5126"/>
                    <a:pt x="396435" y="5126"/>
                  </a:cubicBezTo>
                  <a:lnTo>
                    <a:pt x="396435" y="845029"/>
                  </a:lnTo>
                  <a:cubicBezTo>
                    <a:pt x="396435" y="897472"/>
                    <a:pt x="365776" y="970893"/>
                    <a:pt x="328662" y="1008007"/>
                  </a:cubicBezTo>
                  <a:lnTo>
                    <a:pt x="72899" y="1263770"/>
                  </a:lnTo>
                  <a:cubicBezTo>
                    <a:pt x="35785" y="1300884"/>
                    <a:pt x="5126" y="1374305"/>
                    <a:pt x="5126" y="1426749"/>
                  </a:cubicBezTo>
                  <a:lnTo>
                    <a:pt x="5126" y="2102867"/>
                  </a:lnTo>
                  <a:lnTo>
                    <a:pt x="799040" y="2102867"/>
                  </a:lnTo>
                  <a:close/>
                </a:path>
              </a:pathLst>
            </a:custGeom>
            <a:solidFill>
              <a:schemeClr val="accent1">
                <a:lumMod val="75000"/>
              </a:schemeClr>
            </a:solidFill>
            <a:ln w="25400"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defTabSz="457200"/>
              <a:endParaRPr lang="zh-CN" altLang="en-US">
                <a:solidFill>
                  <a:srgbClr val="222222"/>
                </a:solidFill>
                <a:latin typeface="微软雅黑" panose="020B0503020204020204" pitchFamily="34" charset="-122"/>
                <a:ea typeface="微软雅黑" panose="020B0503020204020204" pitchFamily="34" charset="-122"/>
              </a:endParaRPr>
            </a:p>
          </p:txBody>
        </p:sp>
        <p:sp>
          <p:nvSpPr>
            <p:cNvPr id="14" name="任意形状 5"/>
            <p:cNvSpPr/>
            <p:nvPr>
              <p:custDataLst>
                <p:tags r:id="rId4"/>
              </p:custDataLst>
            </p:nvPr>
          </p:nvSpPr>
          <p:spPr>
            <a:xfrm>
              <a:off x="1511706" y="1564596"/>
              <a:ext cx="620518" cy="1928038"/>
            </a:xfrm>
            <a:custGeom>
              <a:avLst/>
              <a:gdLst>
                <a:gd name="connsiteX0" fmla="*/ 100331 w 677731"/>
                <a:gd name="connsiteY0" fmla="*/ 5126 h 2105809"/>
                <a:gd name="connsiteX1" fmla="*/ 5126 w 677731"/>
                <a:gd name="connsiteY1" fmla="*/ 100331 h 2105809"/>
                <a:gd name="connsiteX2" fmla="*/ 5126 w 677731"/>
                <a:gd name="connsiteY2" fmla="*/ 2007662 h 2105809"/>
                <a:gd name="connsiteX3" fmla="*/ 100331 w 677731"/>
                <a:gd name="connsiteY3" fmla="*/ 2102867 h 2105809"/>
                <a:gd name="connsiteX4" fmla="*/ 281866 w 677731"/>
                <a:gd name="connsiteY4" fmla="*/ 2102867 h 2105809"/>
                <a:gd name="connsiteX5" fmla="*/ 281866 w 677731"/>
                <a:gd name="connsiteY5" fmla="*/ 2102867 h 2105809"/>
                <a:gd name="connsiteX6" fmla="*/ 281866 w 677731"/>
                <a:gd name="connsiteY6" fmla="*/ 860359 h 2105809"/>
                <a:gd name="connsiteX7" fmla="*/ 349639 w 677731"/>
                <a:gd name="connsiteY7" fmla="*/ 697380 h 2105809"/>
                <a:gd name="connsiteX8" fmla="*/ 605402 w 677731"/>
                <a:gd name="connsiteY8" fmla="*/ 441617 h 2105809"/>
                <a:gd name="connsiteX9" fmla="*/ 673176 w 677731"/>
                <a:gd name="connsiteY9" fmla="*/ 278639 h 2105809"/>
                <a:gd name="connsiteX10" fmla="*/ 673176 w 677731"/>
                <a:gd name="connsiteY10" fmla="*/ 5933 h 2105809"/>
                <a:gd name="connsiteX11" fmla="*/ 100331 w 677731"/>
                <a:gd name="connsiteY11" fmla="*/ 5933 h 2105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7731" h="2105809">
                  <a:moveTo>
                    <a:pt x="100331" y="5126"/>
                  </a:moveTo>
                  <a:cubicBezTo>
                    <a:pt x="47887" y="5126"/>
                    <a:pt x="5126" y="47887"/>
                    <a:pt x="5126" y="100331"/>
                  </a:cubicBezTo>
                  <a:lnTo>
                    <a:pt x="5126" y="2007662"/>
                  </a:lnTo>
                  <a:cubicBezTo>
                    <a:pt x="5126" y="2060105"/>
                    <a:pt x="47887" y="2102867"/>
                    <a:pt x="100331" y="2102867"/>
                  </a:cubicBezTo>
                  <a:lnTo>
                    <a:pt x="281866" y="2102867"/>
                  </a:lnTo>
                  <a:cubicBezTo>
                    <a:pt x="281866" y="2102867"/>
                    <a:pt x="281866" y="2102867"/>
                    <a:pt x="281866" y="2102867"/>
                  </a:cubicBezTo>
                  <a:lnTo>
                    <a:pt x="281866" y="860359"/>
                  </a:lnTo>
                  <a:cubicBezTo>
                    <a:pt x="281866" y="807915"/>
                    <a:pt x="312525" y="734494"/>
                    <a:pt x="349639" y="697380"/>
                  </a:cubicBezTo>
                  <a:lnTo>
                    <a:pt x="605402" y="441617"/>
                  </a:lnTo>
                  <a:cubicBezTo>
                    <a:pt x="642516" y="404503"/>
                    <a:pt x="673176" y="331082"/>
                    <a:pt x="673176" y="278639"/>
                  </a:cubicBezTo>
                  <a:lnTo>
                    <a:pt x="673176" y="5933"/>
                  </a:lnTo>
                  <a:lnTo>
                    <a:pt x="100331" y="5933"/>
                  </a:lnTo>
                  <a:close/>
                </a:path>
              </a:pathLst>
            </a:custGeom>
            <a:solidFill>
              <a:srgbClr val="FFFFFF">
                <a:lumMod val="95000"/>
              </a:srgbClr>
            </a:solidFill>
            <a:ln w="25400"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defTabSz="457200"/>
              <a:endParaRPr lang="zh-CN" altLang="en-US">
                <a:solidFill>
                  <a:srgbClr val="222222"/>
                </a:solidFill>
                <a:latin typeface="微软雅黑" panose="020B0503020204020204" pitchFamily="34" charset="-122"/>
                <a:ea typeface="微软雅黑" panose="020B0503020204020204" pitchFamily="34" charset="-122"/>
              </a:endParaRPr>
            </a:p>
          </p:txBody>
        </p:sp>
        <p:sp>
          <p:nvSpPr>
            <p:cNvPr id="15" name="圆角矩形 14"/>
            <p:cNvSpPr/>
            <p:nvPr>
              <p:custDataLst>
                <p:tags r:id="rId5"/>
              </p:custDataLst>
            </p:nvPr>
          </p:nvSpPr>
          <p:spPr>
            <a:xfrm>
              <a:off x="1511706" y="1564596"/>
              <a:ext cx="9168588" cy="1925587"/>
            </a:xfrm>
            <a:prstGeom prst="roundRect">
              <a:avLst>
                <a:gd name="adj" fmla="val 5137"/>
              </a:avLst>
            </a:prstGeom>
            <a:noFill/>
            <a:ln w="25400" cap="flat">
              <a:solidFill>
                <a:srgbClr val="0170C1"/>
              </a:soli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defTabSz="457200"/>
              <a:endParaRPr lang="zh-CN" altLang="en-US">
                <a:solidFill>
                  <a:srgbClr val="222222"/>
                </a:solidFill>
                <a:latin typeface="微软雅黑" panose="020B0503020204020204" pitchFamily="34" charset="-122"/>
                <a:ea typeface="微软雅黑" panose="020B0503020204020204" pitchFamily="34" charset="-122"/>
              </a:endParaRPr>
            </a:p>
          </p:txBody>
        </p:sp>
      </p:grpSp>
      <p:sp>
        <p:nvSpPr>
          <p:cNvPr id="17" name="文本框 16"/>
          <p:cNvSpPr txBox="1"/>
          <p:nvPr>
            <p:custDataLst>
              <p:tags r:id="rId6"/>
            </p:custDataLst>
          </p:nvPr>
        </p:nvSpPr>
        <p:spPr>
          <a:xfrm>
            <a:off x="11077368" y="3147717"/>
            <a:ext cx="878191" cy="822843"/>
          </a:xfrm>
          <a:prstGeom prst="rect">
            <a:avLst/>
          </a:prstGeom>
          <a:noFill/>
        </p:spPr>
        <p:txBody>
          <a:bodyPr wrap="square" rtlCol="0">
            <a:normAutofit/>
          </a:bodyPr>
          <a:lstStyle/>
          <a:p>
            <a:pPr algn="ctr" defTabSz="457200"/>
            <a:r>
              <a:rPr kumimoji="1" lang="en-US" altLang="zh-CN" sz="4000" b="1" dirty="0">
                <a:solidFill>
                  <a:srgbClr val="FFFFFF"/>
                </a:solidFill>
                <a:latin typeface="微软雅黑" panose="020B0503020204020204" pitchFamily="34" charset="-122"/>
                <a:ea typeface="微软雅黑" panose="020B0503020204020204" pitchFamily="34" charset="-122"/>
              </a:rPr>
              <a:t>1</a:t>
            </a:r>
            <a:endParaRPr kumimoji="1" lang="zh-CN" altLang="en-US" sz="4000" b="1" dirty="0">
              <a:solidFill>
                <a:srgbClr val="FFFFFF"/>
              </a:solidFill>
              <a:latin typeface="微软雅黑" panose="020B0503020204020204" pitchFamily="34" charset="-122"/>
              <a:ea typeface="微软雅黑" panose="020B0503020204020204" pitchFamily="34" charset="-122"/>
            </a:endParaRPr>
          </a:p>
        </p:txBody>
      </p:sp>
      <p:grpSp>
        <p:nvGrpSpPr>
          <p:cNvPr id="18" name="组合 17"/>
          <p:cNvGrpSpPr/>
          <p:nvPr>
            <p:custDataLst>
              <p:tags r:id="rId7"/>
            </p:custDataLst>
          </p:nvPr>
        </p:nvGrpSpPr>
        <p:grpSpPr>
          <a:xfrm>
            <a:off x="1294765" y="4427367"/>
            <a:ext cx="10655629" cy="2241232"/>
            <a:chOff x="1511706" y="3883611"/>
            <a:chExt cx="9168588" cy="1928777"/>
          </a:xfrm>
        </p:grpSpPr>
        <p:sp>
          <p:nvSpPr>
            <p:cNvPr id="44" name="任意形状 43"/>
            <p:cNvSpPr/>
            <p:nvPr>
              <p:custDataLst>
                <p:tags r:id="rId8"/>
              </p:custDataLst>
            </p:nvPr>
          </p:nvSpPr>
          <p:spPr>
            <a:xfrm>
              <a:off x="9860324" y="3884350"/>
              <a:ext cx="819970" cy="1928038"/>
            </a:xfrm>
            <a:custGeom>
              <a:avLst/>
              <a:gdLst>
                <a:gd name="connsiteX0" fmla="*/ 799040 w 895574"/>
                <a:gd name="connsiteY0" fmla="*/ 2102060 h 2105809"/>
                <a:gd name="connsiteX1" fmla="*/ 894245 w 895574"/>
                <a:gd name="connsiteY1" fmla="*/ 2006855 h 2105809"/>
                <a:gd name="connsiteX2" fmla="*/ 894245 w 895574"/>
                <a:gd name="connsiteY2" fmla="*/ 100331 h 2105809"/>
                <a:gd name="connsiteX3" fmla="*/ 799040 w 895574"/>
                <a:gd name="connsiteY3" fmla="*/ 5126 h 2105809"/>
                <a:gd name="connsiteX4" fmla="*/ 396435 w 895574"/>
                <a:gd name="connsiteY4" fmla="*/ 5126 h 2105809"/>
                <a:gd name="connsiteX5" fmla="*/ 396435 w 895574"/>
                <a:gd name="connsiteY5" fmla="*/ 5126 h 2105809"/>
                <a:gd name="connsiteX6" fmla="*/ 396435 w 895574"/>
                <a:gd name="connsiteY6" fmla="*/ 845029 h 2105809"/>
                <a:gd name="connsiteX7" fmla="*/ 328662 w 895574"/>
                <a:gd name="connsiteY7" fmla="*/ 1008007 h 2105809"/>
                <a:gd name="connsiteX8" fmla="*/ 72899 w 895574"/>
                <a:gd name="connsiteY8" fmla="*/ 1263770 h 2105809"/>
                <a:gd name="connsiteX9" fmla="*/ 5126 w 895574"/>
                <a:gd name="connsiteY9" fmla="*/ 1426749 h 2105809"/>
                <a:gd name="connsiteX10" fmla="*/ 5126 w 895574"/>
                <a:gd name="connsiteY10" fmla="*/ 2102867 h 2105809"/>
                <a:gd name="connsiteX11" fmla="*/ 799040 w 895574"/>
                <a:gd name="connsiteY11" fmla="*/ 2102867 h 2105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5574" h="2105809">
                  <a:moveTo>
                    <a:pt x="799040" y="2102060"/>
                  </a:moveTo>
                  <a:cubicBezTo>
                    <a:pt x="851484" y="2102060"/>
                    <a:pt x="894245" y="2059298"/>
                    <a:pt x="894245" y="2006855"/>
                  </a:cubicBezTo>
                  <a:lnTo>
                    <a:pt x="894245" y="100331"/>
                  </a:lnTo>
                  <a:cubicBezTo>
                    <a:pt x="894245" y="47887"/>
                    <a:pt x="851484" y="5126"/>
                    <a:pt x="799040" y="5126"/>
                  </a:cubicBezTo>
                  <a:lnTo>
                    <a:pt x="396435" y="5126"/>
                  </a:lnTo>
                  <a:cubicBezTo>
                    <a:pt x="396435" y="5126"/>
                    <a:pt x="396435" y="5126"/>
                    <a:pt x="396435" y="5126"/>
                  </a:cubicBezTo>
                  <a:lnTo>
                    <a:pt x="396435" y="845029"/>
                  </a:lnTo>
                  <a:cubicBezTo>
                    <a:pt x="396435" y="897472"/>
                    <a:pt x="365776" y="970893"/>
                    <a:pt x="328662" y="1008007"/>
                  </a:cubicBezTo>
                  <a:lnTo>
                    <a:pt x="72899" y="1263770"/>
                  </a:lnTo>
                  <a:cubicBezTo>
                    <a:pt x="35785" y="1300884"/>
                    <a:pt x="5126" y="1374305"/>
                    <a:pt x="5126" y="1426749"/>
                  </a:cubicBezTo>
                  <a:lnTo>
                    <a:pt x="5126" y="2102867"/>
                  </a:lnTo>
                  <a:lnTo>
                    <a:pt x="799040" y="2102867"/>
                  </a:lnTo>
                  <a:close/>
                </a:path>
              </a:pathLst>
            </a:custGeom>
            <a:solidFill>
              <a:srgbClr val="2196F3"/>
            </a:solidFill>
            <a:ln w="25400"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defTabSz="457200"/>
              <a:endParaRPr lang="zh-CN" altLang="en-US">
                <a:solidFill>
                  <a:srgbClr val="222222"/>
                </a:solidFill>
                <a:latin typeface="微软雅黑" panose="020B0503020204020204" pitchFamily="34" charset="-122"/>
                <a:ea typeface="微软雅黑" panose="020B0503020204020204" pitchFamily="34" charset="-122"/>
              </a:endParaRPr>
            </a:p>
          </p:txBody>
        </p:sp>
        <p:sp>
          <p:nvSpPr>
            <p:cNvPr id="45" name="任意形状 44"/>
            <p:cNvSpPr/>
            <p:nvPr>
              <p:custDataLst>
                <p:tags r:id="rId9"/>
              </p:custDataLst>
            </p:nvPr>
          </p:nvSpPr>
          <p:spPr>
            <a:xfrm>
              <a:off x="1511706" y="3883611"/>
              <a:ext cx="620518" cy="1928038"/>
            </a:xfrm>
            <a:custGeom>
              <a:avLst/>
              <a:gdLst>
                <a:gd name="connsiteX0" fmla="*/ 100331 w 677731"/>
                <a:gd name="connsiteY0" fmla="*/ 5126 h 2105809"/>
                <a:gd name="connsiteX1" fmla="*/ 5126 w 677731"/>
                <a:gd name="connsiteY1" fmla="*/ 100331 h 2105809"/>
                <a:gd name="connsiteX2" fmla="*/ 5126 w 677731"/>
                <a:gd name="connsiteY2" fmla="*/ 2007662 h 2105809"/>
                <a:gd name="connsiteX3" fmla="*/ 100331 w 677731"/>
                <a:gd name="connsiteY3" fmla="*/ 2102867 h 2105809"/>
                <a:gd name="connsiteX4" fmla="*/ 281866 w 677731"/>
                <a:gd name="connsiteY4" fmla="*/ 2102867 h 2105809"/>
                <a:gd name="connsiteX5" fmla="*/ 281866 w 677731"/>
                <a:gd name="connsiteY5" fmla="*/ 2102867 h 2105809"/>
                <a:gd name="connsiteX6" fmla="*/ 281866 w 677731"/>
                <a:gd name="connsiteY6" fmla="*/ 860359 h 2105809"/>
                <a:gd name="connsiteX7" fmla="*/ 349639 w 677731"/>
                <a:gd name="connsiteY7" fmla="*/ 697380 h 2105809"/>
                <a:gd name="connsiteX8" fmla="*/ 605402 w 677731"/>
                <a:gd name="connsiteY8" fmla="*/ 441617 h 2105809"/>
                <a:gd name="connsiteX9" fmla="*/ 673176 w 677731"/>
                <a:gd name="connsiteY9" fmla="*/ 278639 h 2105809"/>
                <a:gd name="connsiteX10" fmla="*/ 673176 w 677731"/>
                <a:gd name="connsiteY10" fmla="*/ 5933 h 2105809"/>
                <a:gd name="connsiteX11" fmla="*/ 100331 w 677731"/>
                <a:gd name="connsiteY11" fmla="*/ 5933 h 2105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77731" h="2105809">
                  <a:moveTo>
                    <a:pt x="100331" y="5126"/>
                  </a:moveTo>
                  <a:cubicBezTo>
                    <a:pt x="47887" y="5126"/>
                    <a:pt x="5126" y="47887"/>
                    <a:pt x="5126" y="100331"/>
                  </a:cubicBezTo>
                  <a:lnTo>
                    <a:pt x="5126" y="2007662"/>
                  </a:lnTo>
                  <a:cubicBezTo>
                    <a:pt x="5126" y="2060105"/>
                    <a:pt x="47887" y="2102867"/>
                    <a:pt x="100331" y="2102867"/>
                  </a:cubicBezTo>
                  <a:lnTo>
                    <a:pt x="281866" y="2102867"/>
                  </a:lnTo>
                  <a:cubicBezTo>
                    <a:pt x="281866" y="2102867"/>
                    <a:pt x="281866" y="2102867"/>
                    <a:pt x="281866" y="2102867"/>
                  </a:cubicBezTo>
                  <a:lnTo>
                    <a:pt x="281866" y="860359"/>
                  </a:lnTo>
                  <a:cubicBezTo>
                    <a:pt x="281866" y="807915"/>
                    <a:pt x="312525" y="734494"/>
                    <a:pt x="349639" y="697380"/>
                  </a:cubicBezTo>
                  <a:lnTo>
                    <a:pt x="605402" y="441617"/>
                  </a:lnTo>
                  <a:cubicBezTo>
                    <a:pt x="642516" y="404503"/>
                    <a:pt x="673176" y="331082"/>
                    <a:pt x="673176" y="278639"/>
                  </a:cubicBezTo>
                  <a:lnTo>
                    <a:pt x="673176" y="5933"/>
                  </a:lnTo>
                  <a:lnTo>
                    <a:pt x="100331" y="5933"/>
                  </a:lnTo>
                  <a:close/>
                </a:path>
              </a:pathLst>
            </a:custGeom>
            <a:solidFill>
              <a:srgbClr val="FFFFFF">
                <a:lumMod val="95000"/>
              </a:srgbClr>
            </a:solidFill>
            <a:ln w="25400"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defTabSz="457200"/>
              <a:endParaRPr lang="zh-CN" altLang="en-US">
                <a:solidFill>
                  <a:srgbClr val="222222"/>
                </a:solidFill>
                <a:latin typeface="微软雅黑" panose="020B0503020204020204" pitchFamily="34" charset="-122"/>
                <a:ea typeface="微软雅黑" panose="020B0503020204020204" pitchFamily="34" charset="-122"/>
              </a:endParaRPr>
            </a:p>
          </p:txBody>
        </p:sp>
        <p:sp>
          <p:nvSpPr>
            <p:cNvPr id="46" name="圆角矩形 45"/>
            <p:cNvSpPr/>
            <p:nvPr>
              <p:custDataLst>
                <p:tags r:id="rId10"/>
              </p:custDataLst>
            </p:nvPr>
          </p:nvSpPr>
          <p:spPr>
            <a:xfrm>
              <a:off x="1511706" y="3883611"/>
              <a:ext cx="9168588" cy="1925587"/>
            </a:xfrm>
            <a:prstGeom prst="roundRect">
              <a:avLst>
                <a:gd name="adj" fmla="val 5137"/>
              </a:avLst>
            </a:prstGeom>
            <a:noFill/>
            <a:ln w="25400" cap="flat">
              <a:solidFill>
                <a:srgbClr val="2196F3"/>
              </a:solidFill>
              <a:prstDash val="solid"/>
              <a:miter/>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defTabSz="457200"/>
              <a:endParaRPr lang="zh-CN" altLang="en-US">
                <a:solidFill>
                  <a:srgbClr val="222222"/>
                </a:solidFill>
                <a:latin typeface="微软雅黑" panose="020B0503020204020204" pitchFamily="34" charset="-122"/>
                <a:ea typeface="微软雅黑" panose="020B0503020204020204" pitchFamily="34" charset="-122"/>
              </a:endParaRPr>
            </a:p>
          </p:txBody>
        </p:sp>
      </p:grpSp>
      <p:sp>
        <p:nvSpPr>
          <p:cNvPr id="20" name="文本框 19"/>
          <p:cNvSpPr txBox="1"/>
          <p:nvPr>
            <p:custDataLst>
              <p:tags r:id="rId11"/>
            </p:custDataLst>
          </p:nvPr>
        </p:nvSpPr>
        <p:spPr>
          <a:xfrm>
            <a:off x="11077368" y="5842804"/>
            <a:ext cx="878191" cy="822843"/>
          </a:xfrm>
          <a:prstGeom prst="rect">
            <a:avLst/>
          </a:prstGeom>
          <a:noFill/>
        </p:spPr>
        <p:txBody>
          <a:bodyPr wrap="square" rtlCol="0">
            <a:normAutofit/>
          </a:bodyPr>
          <a:lstStyle/>
          <a:p>
            <a:pPr algn="ctr" defTabSz="457200"/>
            <a:r>
              <a:rPr kumimoji="1" lang="en-US" altLang="zh-CN" sz="4000" b="1" dirty="0">
                <a:solidFill>
                  <a:srgbClr val="FFFFFF"/>
                </a:solidFill>
                <a:latin typeface="微软雅黑" panose="020B0503020204020204" pitchFamily="34" charset="-122"/>
                <a:ea typeface="微软雅黑" panose="020B0503020204020204" pitchFamily="34" charset="-122"/>
              </a:rPr>
              <a:t>2</a:t>
            </a:r>
            <a:endParaRPr kumimoji="1" lang="zh-CN" altLang="en-US" sz="4000" b="1" dirty="0">
              <a:solidFill>
                <a:srgbClr val="FFFFFF"/>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749425" y="1835150"/>
            <a:ext cx="9156700" cy="2138045"/>
          </a:xfrm>
          <a:prstGeom prst="rect">
            <a:avLst/>
          </a:prstGeom>
        </p:spPr>
        <p:txBody>
          <a:bodyPr wrap="square">
            <a:spAutoFit/>
          </a:bodyPr>
          <a:p>
            <a:pPr marL="0" indent="0" algn="just">
              <a:spcBef>
                <a:spcPct val="0"/>
              </a:spcBef>
              <a:spcAft>
                <a:spcPct val="0"/>
              </a:spcAft>
              <a:buNone/>
            </a:pPr>
            <a:r>
              <a:rPr lang="zh-CN" altLang="en-US" sz="1600" b="0" i="0">
                <a:solidFill>
                  <a:srgbClr val="05073B"/>
                </a:solidFill>
                <a:latin typeface="宋体" panose="02010600030101010101" pitchFamily="2" charset="-122"/>
                <a:cs typeface="宋体" panose="02010600030101010101" pitchFamily="2" charset="-122"/>
              </a:rPr>
              <a:t>判决门限的确定：</a:t>
            </a:r>
            <a:endParaRPr lang="zh-CN" altLang="en-US" sz="1600" b="0" i="0">
              <a:solidFill>
                <a:srgbClr val="05073B"/>
              </a:solidFill>
              <a:latin typeface="宋体" panose="02010600030101010101" pitchFamily="2" charset="-122"/>
              <a:cs typeface="宋体" panose="02010600030101010101" pitchFamily="2" charset="-122"/>
            </a:endParaRPr>
          </a:p>
          <a:p>
            <a:pPr marL="0" lvl="1" indent="0" algn="just">
              <a:spcBef>
                <a:spcPct val="0"/>
              </a:spcBef>
              <a:spcAft>
                <a:spcPct val="0"/>
              </a:spcAft>
              <a:buFont typeface="Arial" panose="020B0604020202020204"/>
              <a:buChar char="◦"/>
            </a:pPr>
            <a:r>
              <a:rPr lang="zh-CN" altLang="en-US" sz="1600" b="0" i="0">
                <a:solidFill>
                  <a:srgbClr val="05073B"/>
                </a:solidFill>
                <a:latin typeface="宋体" panose="02010600030101010101" pitchFamily="2" charset="-122"/>
                <a:cs typeface="宋体" panose="02010600030101010101" pitchFamily="2" charset="-122"/>
              </a:rPr>
              <a:t>判决门限是用于区分不同数字信息（如“</a:t>
            </a:r>
            <a:r>
              <a:rPr lang="en-US" altLang="zh-CN" sz="1600" b="0" i="0">
                <a:solidFill>
                  <a:srgbClr val="05073B"/>
                </a:solidFill>
                <a:latin typeface="宋体" panose="02010600030101010101" pitchFamily="2" charset="-122"/>
                <a:cs typeface="宋体" panose="02010600030101010101" pitchFamily="2" charset="-122"/>
              </a:rPr>
              <a:t>0”</a:t>
            </a:r>
            <a:r>
              <a:rPr lang="zh-CN" altLang="en-US" sz="1600" b="0" i="0">
                <a:solidFill>
                  <a:srgbClr val="05073B"/>
                </a:solidFill>
                <a:latin typeface="宋体" panose="02010600030101010101" pitchFamily="2" charset="-122"/>
                <a:cs typeface="宋体" panose="02010600030101010101" pitchFamily="2" charset="-122"/>
              </a:rPr>
              <a:t>和“</a:t>
            </a:r>
            <a:r>
              <a:rPr lang="en-US" altLang="zh-CN" sz="1600" b="0" i="0">
                <a:solidFill>
                  <a:srgbClr val="05073B"/>
                </a:solidFill>
                <a:latin typeface="宋体" panose="02010600030101010101" pitchFamily="2" charset="-122"/>
                <a:cs typeface="宋体" panose="02010600030101010101" pitchFamily="2" charset="-122"/>
              </a:rPr>
              <a:t>1”</a:t>
            </a:r>
            <a:r>
              <a:rPr lang="zh-CN" altLang="en-US" sz="1600" b="0" i="0">
                <a:solidFill>
                  <a:srgbClr val="05073B"/>
                </a:solidFill>
                <a:latin typeface="宋体" panose="02010600030101010101" pitchFamily="2" charset="-122"/>
                <a:cs typeface="宋体" panose="02010600030101010101" pitchFamily="2" charset="-122"/>
              </a:rPr>
              <a:t>）的阈值。</a:t>
            </a:r>
            <a:endParaRPr lang="zh-CN" altLang="en-US" sz="1600" b="0" i="0">
              <a:solidFill>
                <a:srgbClr val="05073B"/>
              </a:solidFill>
              <a:latin typeface="宋体" panose="02010600030101010101" pitchFamily="2" charset="-122"/>
              <a:cs typeface="宋体" panose="02010600030101010101" pitchFamily="2" charset="-122"/>
            </a:endParaRPr>
          </a:p>
          <a:p>
            <a:pPr marL="0" lvl="1" indent="0" algn="just">
              <a:spcBef>
                <a:spcPts val="300"/>
              </a:spcBef>
              <a:spcAft>
                <a:spcPct val="0"/>
              </a:spcAft>
              <a:buFont typeface="Arial" panose="020B0604020202020204"/>
              <a:buChar char="◦"/>
            </a:pPr>
            <a:r>
              <a:rPr lang="zh-CN" altLang="en-US" sz="1600" b="0" i="0">
                <a:solidFill>
                  <a:srgbClr val="05073B"/>
                </a:solidFill>
                <a:latin typeface="宋体" panose="02010600030101010101" pitchFamily="2" charset="-122"/>
                <a:cs typeface="宋体" panose="02010600030101010101" pitchFamily="2" charset="-122"/>
              </a:rPr>
              <a:t>在</a:t>
            </a:r>
            <a:r>
              <a:rPr lang="en-US" altLang="zh-CN" sz="1600" b="0" i="0">
                <a:solidFill>
                  <a:srgbClr val="05073B"/>
                </a:solidFill>
                <a:latin typeface="宋体" panose="02010600030101010101" pitchFamily="2" charset="-122"/>
                <a:cs typeface="宋体" panose="02010600030101010101" pitchFamily="2" charset="-122"/>
              </a:rPr>
              <a:t>ASK</a:t>
            </a:r>
            <a:r>
              <a:rPr lang="zh-CN" altLang="en-US" sz="1600" b="0" i="0">
                <a:solidFill>
                  <a:srgbClr val="05073B"/>
                </a:solidFill>
                <a:latin typeface="宋体" panose="02010600030101010101" pitchFamily="2" charset="-122"/>
                <a:cs typeface="宋体" panose="02010600030101010101" pitchFamily="2" charset="-122"/>
              </a:rPr>
              <a:t>解调中，判决门限的确定是一个重要步骤。它通常基于接收到的信号的统计特性来确定，如信号的均值、最大值等。</a:t>
            </a:r>
            <a:endParaRPr lang="zh-CN" altLang="en-US" sz="1600" b="0" i="0">
              <a:solidFill>
                <a:srgbClr val="05073B"/>
              </a:solidFill>
              <a:latin typeface="宋体" panose="02010600030101010101" pitchFamily="2" charset="-122"/>
              <a:cs typeface="宋体" panose="02010600030101010101" pitchFamily="2" charset="-122"/>
            </a:endParaRPr>
          </a:p>
          <a:p>
            <a:pPr marL="0" lvl="1" indent="0" algn="just">
              <a:spcBef>
                <a:spcPts val="300"/>
              </a:spcBef>
              <a:spcAft>
                <a:spcPct val="0"/>
              </a:spcAft>
              <a:buFont typeface="Arial" panose="020B0604020202020204"/>
              <a:buChar char="◦"/>
            </a:pPr>
            <a:r>
              <a:rPr lang="zh-CN" altLang="en-US" sz="1600" b="0" i="0">
                <a:solidFill>
                  <a:srgbClr val="05073B"/>
                </a:solidFill>
                <a:latin typeface="宋体" panose="02010600030101010101" pitchFamily="2" charset="-122"/>
                <a:cs typeface="宋体" panose="02010600030101010101" pitchFamily="2" charset="-122"/>
              </a:rPr>
              <a:t>当信号速率较高时，可以使用求均值的方式来获取判决门限。然而，当信号速率较慢时，采用求均值的方式可能会消耗较多的资源，并且容易受到连续发送的相同数字信息（如多个“</a:t>
            </a:r>
            <a:r>
              <a:rPr lang="en-US" altLang="zh-CN" sz="1600" b="0" i="0">
                <a:solidFill>
                  <a:srgbClr val="05073B"/>
                </a:solidFill>
                <a:latin typeface="宋体" panose="02010600030101010101" pitchFamily="2" charset="-122"/>
                <a:cs typeface="宋体" panose="02010600030101010101" pitchFamily="2" charset="-122"/>
              </a:rPr>
              <a:t>0”</a:t>
            </a:r>
            <a:r>
              <a:rPr lang="zh-CN" altLang="en-US" sz="1600" b="0" i="0">
                <a:solidFill>
                  <a:srgbClr val="05073B"/>
                </a:solidFill>
                <a:latin typeface="宋体" panose="02010600030101010101" pitchFamily="2" charset="-122"/>
                <a:cs typeface="宋体" panose="02010600030101010101" pitchFamily="2" charset="-122"/>
              </a:rPr>
              <a:t>或“</a:t>
            </a:r>
            <a:r>
              <a:rPr lang="en-US" altLang="zh-CN" sz="1600" b="0" i="0">
                <a:solidFill>
                  <a:srgbClr val="05073B"/>
                </a:solidFill>
                <a:latin typeface="宋体" panose="02010600030101010101" pitchFamily="2" charset="-122"/>
                <a:cs typeface="宋体" panose="02010600030101010101" pitchFamily="2" charset="-122"/>
              </a:rPr>
              <a:t>1”</a:t>
            </a:r>
            <a:r>
              <a:rPr lang="zh-CN" altLang="en-US" sz="1600" b="0" i="0">
                <a:solidFill>
                  <a:srgbClr val="05073B"/>
                </a:solidFill>
                <a:latin typeface="宋体" panose="02010600030101010101" pitchFamily="2" charset="-122"/>
                <a:cs typeface="宋体" panose="02010600030101010101" pitchFamily="2" charset="-122"/>
              </a:rPr>
              <a:t>）的影响而导致判决错误。因此，在实际应用中，可能需要采用更复杂的算法来确定判决门限，如基于多个符号周期内的最大值来记录判决门限等。</a:t>
            </a:r>
            <a:endParaRPr lang="zh-CN" altLang="en-US" sz="1600" b="0" i="0">
              <a:solidFill>
                <a:srgbClr val="05073B"/>
              </a:solidFill>
              <a:latin typeface="宋体" panose="02010600030101010101" pitchFamily="2" charset="-122"/>
              <a:cs typeface="宋体" panose="02010600030101010101" pitchFamily="2" charset="-122"/>
            </a:endParaRPr>
          </a:p>
        </p:txBody>
      </p:sp>
      <p:sp>
        <p:nvSpPr>
          <p:cNvPr id="5" name="文本框 4"/>
          <p:cNvSpPr txBox="1"/>
          <p:nvPr/>
        </p:nvSpPr>
        <p:spPr>
          <a:xfrm>
            <a:off x="1749425" y="4574540"/>
            <a:ext cx="9068435" cy="1891665"/>
          </a:xfrm>
          <a:prstGeom prst="rect">
            <a:avLst/>
          </a:prstGeom>
        </p:spPr>
        <p:txBody>
          <a:bodyPr wrap="square">
            <a:spAutoFit/>
          </a:bodyPr>
          <a:p>
            <a:pPr marL="0" indent="0" algn="just">
              <a:spcBef>
                <a:spcPct val="0"/>
              </a:spcBef>
              <a:spcAft>
                <a:spcPct val="0"/>
              </a:spcAft>
              <a:buNone/>
            </a:pPr>
            <a:r>
              <a:rPr lang="zh-CN" altLang="en-US" sz="1600" b="0" i="0">
                <a:solidFill>
                  <a:srgbClr val="05073B"/>
                </a:solidFill>
                <a:latin typeface="宋体" panose="02010600030101010101" pitchFamily="2" charset="-122"/>
                <a:cs typeface="宋体" panose="02010600030101010101" pitchFamily="2" charset="-122"/>
              </a:rPr>
              <a:t>抽样与判决：</a:t>
            </a:r>
            <a:endParaRPr lang="zh-CN" altLang="en-US" sz="1600" b="0" i="0">
              <a:solidFill>
                <a:srgbClr val="05073B"/>
              </a:solidFill>
              <a:latin typeface="宋体" panose="02010600030101010101" pitchFamily="2" charset="-122"/>
              <a:cs typeface="宋体" panose="02010600030101010101" pitchFamily="2" charset="-122"/>
            </a:endParaRPr>
          </a:p>
          <a:p>
            <a:pPr marL="0" lvl="1" indent="0" algn="just">
              <a:spcBef>
                <a:spcPct val="0"/>
              </a:spcBef>
              <a:spcAft>
                <a:spcPct val="0"/>
              </a:spcAft>
              <a:buFont typeface="Arial" panose="020B0604020202020204"/>
              <a:buChar char="◦"/>
            </a:pPr>
            <a:r>
              <a:rPr lang="zh-CN" altLang="en-US" sz="1600" b="0" i="0">
                <a:solidFill>
                  <a:srgbClr val="05073B"/>
                </a:solidFill>
                <a:latin typeface="宋体" panose="02010600030101010101" pitchFamily="2" charset="-122"/>
                <a:cs typeface="宋体" panose="02010600030101010101" pitchFamily="2" charset="-122"/>
              </a:rPr>
              <a:t>在确定了判决门限之后，需要进行抽样操作。抽样是在特定的时间点对信号进行取值的过程。</a:t>
            </a:r>
            <a:endParaRPr lang="zh-CN" altLang="en-US" sz="1600" b="0" i="0">
              <a:solidFill>
                <a:srgbClr val="05073B"/>
              </a:solidFill>
              <a:latin typeface="宋体" panose="02010600030101010101" pitchFamily="2" charset="-122"/>
              <a:cs typeface="宋体" panose="02010600030101010101" pitchFamily="2" charset="-122"/>
            </a:endParaRPr>
          </a:p>
          <a:p>
            <a:pPr marL="0" lvl="1" indent="0" algn="just">
              <a:spcBef>
                <a:spcPts val="300"/>
              </a:spcBef>
              <a:spcAft>
                <a:spcPct val="0"/>
              </a:spcAft>
              <a:buFont typeface="Arial" panose="020B0604020202020204"/>
              <a:buChar char="◦"/>
            </a:pPr>
            <a:r>
              <a:rPr lang="zh-CN" altLang="en-US" sz="1600" b="0" i="0">
                <a:solidFill>
                  <a:srgbClr val="05073B"/>
                </a:solidFill>
                <a:latin typeface="宋体" panose="02010600030101010101" pitchFamily="2" charset="-122"/>
                <a:cs typeface="宋体" panose="02010600030101010101" pitchFamily="2" charset="-122"/>
              </a:rPr>
              <a:t>在ASK解调中，抽样通常是在每个码元周期的最中间进行，以获取最准确的信号值。然而，由于信号可能受到噪声和失真的影响，因此在实际应用中可能需要采用更复杂的抽样算法来确保抽样的准确性。</a:t>
            </a:r>
            <a:endParaRPr lang="zh-CN" altLang="en-US" sz="1600" b="0" i="0">
              <a:solidFill>
                <a:srgbClr val="05073B"/>
              </a:solidFill>
              <a:latin typeface="宋体" panose="02010600030101010101" pitchFamily="2" charset="-122"/>
              <a:cs typeface="宋体" panose="02010600030101010101" pitchFamily="2" charset="-122"/>
            </a:endParaRPr>
          </a:p>
          <a:p>
            <a:pPr marL="0" lvl="1" indent="0" algn="just">
              <a:spcBef>
                <a:spcPts val="300"/>
              </a:spcBef>
              <a:spcAft>
                <a:spcPct val="0"/>
              </a:spcAft>
              <a:buFont typeface="Arial" panose="020B0604020202020204"/>
              <a:buChar char="◦"/>
            </a:pPr>
            <a:r>
              <a:rPr lang="zh-CN" altLang="en-US" sz="1600" b="0" i="0">
                <a:solidFill>
                  <a:srgbClr val="05073B"/>
                </a:solidFill>
                <a:latin typeface="宋体" panose="02010600030101010101" pitchFamily="2" charset="-122"/>
                <a:cs typeface="宋体" panose="02010600030101010101" pitchFamily="2" charset="-122"/>
              </a:rPr>
              <a:t>抽样后，将得到的信号值与判决门限进行比较。</a:t>
            </a:r>
            <a:r>
              <a:rPr lang="zh-CN" altLang="en-US" sz="1600" b="0" i="0">
                <a:solidFill>
                  <a:srgbClr val="05073B"/>
                </a:solidFill>
                <a:highlight>
                  <a:srgbClr val="FFFF00"/>
                </a:highlight>
                <a:latin typeface="宋体" panose="02010600030101010101" pitchFamily="2" charset="-122"/>
                <a:cs typeface="宋体" panose="02010600030101010101" pitchFamily="2" charset="-122"/>
              </a:rPr>
              <a:t>如果信号值大于判决门限，则判决为“1”；如果信号值小于判决门限，则判决为“0”。</a:t>
            </a:r>
            <a:endParaRPr lang="zh-CN" altLang="en-US" sz="1600" b="0" i="0">
              <a:solidFill>
                <a:srgbClr val="05073B"/>
              </a:solidFill>
              <a:highlight>
                <a:srgbClr val="FFFF00"/>
              </a:highlight>
              <a:latin typeface="宋体" panose="02010600030101010101" pitchFamily="2" charset="-122"/>
              <a:cs typeface="宋体" panose="02010600030101010101" pitchFamily="2" charset="-122"/>
            </a:endParaRPr>
          </a:p>
        </p:txBody>
      </p:sp>
    </p:spTree>
  </p:cSld>
  <p:clrMapOvr>
    <a:masterClrMapping/>
  </p:clrMapOvr>
  <p:transition spd="med" advTm="1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p:cNvSpPr txBox="1"/>
          <p:nvPr/>
        </p:nvSpPr>
        <p:spPr>
          <a:xfrm>
            <a:off x="361950" y="295275"/>
            <a:ext cx="3067050" cy="379413"/>
          </a:xfrm>
          <a:prstGeom prst="rect">
            <a:avLst/>
          </a:prstGeom>
        </p:spPr>
        <p:txBody>
          <a:bodyPr lIns="96435" tIns="48218" rIns="96435" bIns="48218"/>
          <a:lstStyle>
            <a:lvl1pPr algn="l" defTabSz="457200" eaLnBrk="0" hangingPunct="0">
              <a:defRPr>
                <a:solidFill>
                  <a:schemeClr val="tx1"/>
                </a:solidFill>
                <a:latin typeface="Calibri" panose="020F0502020204030204" pitchFamily="34" charset="0"/>
                <a:ea typeface="宋体" panose="02010600030101010101" pitchFamily="2" charset="-122"/>
              </a:defRPr>
            </a:lvl1pPr>
            <a:lvl2pPr marL="742950" indent="-285750" algn="l" defTabSz="457200" eaLnBrk="0" hangingPunct="0">
              <a:defRPr>
                <a:solidFill>
                  <a:schemeClr val="tx1"/>
                </a:solidFill>
                <a:latin typeface="Calibri" panose="020F0502020204030204" pitchFamily="34" charset="0"/>
                <a:ea typeface="宋体" panose="02010600030101010101" pitchFamily="2" charset="-122"/>
              </a:defRPr>
            </a:lvl2pPr>
            <a:lvl3pPr marL="1143000" indent="-228600" algn="l" defTabSz="457200" eaLnBrk="0" hangingPunct="0">
              <a:defRPr>
                <a:solidFill>
                  <a:schemeClr val="tx1"/>
                </a:solidFill>
                <a:latin typeface="Calibri" panose="020F0502020204030204" pitchFamily="34" charset="0"/>
                <a:ea typeface="宋体" panose="02010600030101010101" pitchFamily="2" charset="-122"/>
              </a:defRPr>
            </a:lvl3pPr>
            <a:lvl4pPr marL="1600200" indent="-228600" algn="l" defTabSz="457200" eaLnBrk="0" hangingPunct="0">
              <a:defRPr>
                <a:solidFill>
                  <a:schemeClr val="tx1"/>
                </a:solidFill>
                <a:latin typeface="Calibri" panose="020F0502020204030204" pitchFamily="34" charset="0"/>
                <a:ea typeface="宋体" panose="02010600030101010101" pitchFamily="2" charset="-122"/>
              </a:defRPr>
            </a:lvl4pPr>
            <a:lvl5pPr marL="2057400" indent="-228600" algn="l" defTabSz="4572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spcAft>
                <a:spcPts val="600"/>
              </a:spcAft>
              <a:buClr>
                <a:srgbClr val="015491"/>
              </a:buClr>
              <a:buSzPct val="145000"/>
              <a:buFont typeface="Arial" panose="020B0604020202020204" pitchFamily="34" charset="0"/>
              <a:buNone/>
            </a:pPr>
            <a:r>
              <a:rPr lang="zh-CN" altLang="en-US"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rPr>
              <a:t>代码</a:t>
            </a:r>
            <a:endParaRPr lang="zh-CN" altLang="en-US"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endParaRPr>
          </a:p>
        </p:txBody>
      </p:sp>
      <p:cxnSp>
        <p:nvCxnSpPr>
          <p:cNvPr id="4" name="直接连接符 3"/>
          <p:cNvCxnSpPr/>
          <p:nvPr>
            <p:custDataLst>
              <p:tags r:id="rId1"/>
            </p:custDataLst>
          </p:nvPr>
        </p:nvCxnSpPr>
        <p:spPr>
          <a:xfrm>
            <a:off x="452438" y="711200"/>
            <a:ext cx="11953601"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5" name="图片 4"/>
          <p:cNvPicPr/>
          <p:nvPr/>
        </p:nvPicPr>
        <p:blipFill>
          <a:blip r:embed="rId2"/>
          <a:stretch>
            <a:fillRect/>
          </a:stretch>
        </p:blipFill>
        <p:spPr>
          <a:xfrm>
            <a:off x="0" y="2581275"/>
            <a:ext cx="7726045" cy="4651375"/>
          </a:xfrm>
          <a:prstGeom prst="rect">
            <a:avLst/>
          </a:prstGeom>
        </p:spPr>
      </p:pic>
      <p:pic>
        <p:nvPicPr>
          <p:cNvPr id="7" name="图片 6"/>
          <p:cNvPicPr>
            <a:picLocks noChangeAspect="1"/>
          </p:cNvPicPr>
          <p:nvPr/>
        </p:nvPicPr>
        <p:blipFill>
          <a:blip r:embed="rId3"/>
          <a:stretch>
            <a:fillRect/>
          </a:stretch>
        </p:blipFill>
        <p:spPr>
          <a:xfrm>
            <a:off x="7725410" y="880110"/>
            <a:ext cx="5083175" cy="6322060"/>
          </a:xfrm>
          <a:prstGeom prst="rect">
            <a:avLst/>
          </a:prstGeom>
        </p:spPr>
      </p:pic>
      <p:sp>
        <p:nvSpPr>
          <p:cNvPr id="6" name="文本框 5"/>
          <p:cNvSpPr txBox="1"/>
          <p:nvPr/>
        </p:nvSpPr>
        <p:spPr>
          <a:xfrm>
            <a:off x="380365" y="757238"/>
            <a:ext cx="5080000" cy="337185"/>
          </a:xfrm>
          <a:prstGeom prst="rect">
            <a:avLst/>
          </a:prstGeom>
        </p:spPr>
        <p:txBody>
          <a:bodyPr>
            <a:spAutoFit/>
          </a:bodyPr>
          <a:p>
            <a:pPr marL="0" indent="0" algn="just" defTabSz="266700">
              <a:spcBef>
                <a:spcPct val="0"/>
              </a:spcBef>
              <a:spcAft>
                <a:spcPct val="0"/>
              </a:spcAft>
            </a:pPr>
            <a:r>
              <a:rPr lang="zh-CN" altLang="en-US" sz="1600">
                <a:latin typeface="宋体" panose="02010600030101010101" pitchFamily="2" charset="-122"/>
                <a:ea typeface="宋体" panose="02010600030101010101" pitchFamily="2" charset="-122"/>
              </a:rPr>
              <a:t>函数名：</a:t>
            </a:r>
            <a:r>
              <a:rPr lang="en-US" altLang="zh-CN" sz="1600">
                <a:latin typeface="Times New Roman" panose="02020603050405020304"/>
                <a:ea typeface="宋体" panose="02010600030101010101" pitchFamily="2" charset="-122"/>
              </a:rPr>
              <a:t>ASK_judgement.m</a:t>
            </a:r>
            <a:endParaRPr lang="en-US" altLang="zh-CN" sz="1600">
              <a:latin typeface="Times New Roman" panose="02020603050405020304"/>
              <a:ea typeface="宋体" panose="02010600030101010101" pitchFamily="2" charset="-122"/>
            </a:endParaRPr>
          </a:p>
        </p:txBody>
      </p:sp>
      <p:sp>
        <p:nvSpPr>
          <p:cNvPr id="8" name="文本框 7"/>
          <p:cNvSpPr txBox="1"/>
          <p:nvPr/>
        </p:nvSpPr>
        <p:spPr>
          <a:xfrm>
            <a:off x="166370" y="1097280"/>
            <a:ext cx="6356350" cy="1383665"/>
          </a:xfrm>
          <a:prstGeom prst="rect">
            <a:avLst/>
          </a:prstGeom>
        </p:spPr>
        <p:txBody>
          <a:bodyPr wrap="square">
            <a:spAutoFit/>
          </a:bodyPr>
          <a:p>
            <a:pPr marL="0" indent="304800" algn="just" defTabSz="266700">
              <a:lnSpc>
                <a:spcPct val="150000"/>
              </a:lnSpc>
              <a:spcBef>
                <a:spcPct val="0"/>
              </a:spcBef>
              <a:spcAft>
                <a:spcPct val="0"/>
              </a:spcAft>
            </a:pPr>
            <a:r>
              <a:rPr lang="zh-CN" altLang="en-US" sz="1400" b="1">
                <a:latin typeface="宋体" panose="02010600030101010101" pitchFamily="2" charset="-122"/>
                <a:ea typeface="宋体" panose="02010600030101010101" pitchFamily="2" charset="-122"/>
              </a:rPr>
              <a:t>输出参数：</a:t>
            </a:r>
            <a:endParaRPr lang="zh-CN" altLang="en-US" sz="1400" b="1">
              <a:latin typeface="宋体" panose="02010600030101010101" pitchFamily="2" charset="-122"/>
              <a:ea typeface="宋体" panose="02010600030101010101" pitchFamily="2" charset="-122"/>
            </a:endParaRPr>
          </a:p>
          <a:p>
            <a:pPr marL="0" indent="304800" algn="just" defTabSz="266700">
              <a:lnSpc>
                <a:spcPct val="150000"/>
              </a:lnSpc>
              <a:spcBef>
                <a:spcPct val="0"/>
              </a:spcBef>
              <a:spcAft>
                <a:spcPct val="0"/>
              </a:spcAft>
            </a:pPr>
            <a:r>
              <a:rPr lang="en-US" altLang="zh-CN" sz="1400">
                <a:latin typeface="Times New Roman" panose="02020603050405020304"/>
                <a:ea typeface="宋体" panose="02010600030101010101" pitchFamily="2" charset="-122"/>
              </a:rPr>
              <a:t>judge_data </a:t>
            </a:r>
            <a:r>
              <a:rPr lang="zh-CN" altLang="en-US" sz="1400">
                <a:latin typeface="宋体" panose="02010600030101010101" pitchFamily="2" charset="-122"/>
                <a:ea typeface="宋体" panose="02010600030101010101" pitchFamily="2" charset="-122"/>
              </a:rPr>
              <a:t>判决后数据</a:t>
            </a:r>
            <a:endParaRPr lang="zh-CN" altLang="en-US" sz="1400">
              <a:latin typeface="宋体" panose="02010600030101010101" pitchFamily="2" charset="-122"/>
              <a:ea typeface="宋体" panose="02010600030101010101" pitchFamily="2" charset="-122"/>
            </a:endParaRPr>
          </a:p>
          <a:p>
            <a:pPr marL="0" indent="304800" algn="just" defTabSz="266700">
              <a:lnSpc>
                <a:spcPct val="150000"/>
              </a:lnSpc>
              <a:spcBef>
                <a:spcPct val="0"/>
              </a:spcBef>
              <a:spcAft>
                <a:spcPct val="0"/>
              </a:spcAft>
            </a:pPr>
            <a:r>
              <a:rPr lang="zh-CN" altLang="en-US" sz="1400" b="1">
                <a:latin typeface="宋体" panose="02010600030101010101" pitchFamily="2" charset="-122"/>
                <a:ea typeface="宋体" panose="02010600030101010101" pitchFamily="2" charset="-122"/>
              </a:rPr>
              <a:t>输入参数：</a:t>
            </a:r>
            <a:endParaRPr lang="zh-CN" altLang="en-US" sz="1400" b="1">
              <a:latin typeface="宋体" panose="02010600030101010101" pitchFamily="2" charset="-122"/>
              <a:ea typeface="宋体" panose="02010600030101010101" pitchFamily="2" charset="-122"/>
            </a:endParaRPr>
          </a:p>
          <a:p>
            <a:pPr marL="0" indent="304800" algn="just" defTabSz="266700">
              <a:lnSpc>
                <a:spcPct val="150000"/>
              </a:lnSpc>
              <a:spcBef>
                <a:spcPct val="0"/>
              </a:spcBef>
              <a:spcAft>
                <a:spcPct val="0"/>
              </a:spcAft>
            </a:pPr>
            <a:r>
              <a:rPr lang="en-US" altLang="zh-CN" sz="1400">
                <a:latin typeface="Times New Roman" panose="02020603050405020304"/>
                <a:ea typeface="宋体" panose="02010600030101010101" pitchFamily="2" charset="-122"/>
              </a:rPr>
              <a:t>input_data      </a:t>
            </a:r>
            <a:r>
              <a:rPr lang="zh-CN" altLang="en-US" sz="1400">
                <a:latin typeface="宋体" panose="02010600030101010101" pitchFamily="2" charset="-122"/>
                <a:ea typeface="宋体" panose="02010600030101010101" pitchFamily="2" charset="-122"/>
              </a:rPr>
              <a:t>帧同步后的数据</a:t>
            </a:r>
            <a:r>
              <a:rPr lang="en-US" altLang="zh-CN" sz="1400">
                <a:latin typeface="宋体" panose="02010600030101010101" pitchFamily="2" charset="-122"/>
                <a:ea typeface="宋体" panose="02010600030101010101" pitchFamily="2" charset="-122"/>
              </a:rPr>
              <a:t>    </a:t>
            </a:r>
            <a:r>
              <a:rPr lang="en-US" altLang="zh-CN" sz="1400">
                <a:latin typeface="Times New Roman" panose="02020603050405020304"/>
                <a:ea typeface="宋体" panose="02010600030101010101" pitchFamily="2" charset="-122"/>
              </a:rPr>
              <a:t>UpSampleRate  </a:t>
            </a:r>
            <a:r>
              <a:rPr lang="zh-CN" altLang="en-US" sz="1400">
                <a:latin typeface="宋体" panose="02010600030101010101" pitchFamily="2" charset="-122"/>
                <a:ea typeface="宋体" panose="02010600030101010101" pitchFamily="2" charset="-122"/>
              </a:rPr>
              <a:t>一个码元周期内样点数</a:t>
            </a:r>
            <a:endParaRPr lang="zh-CN" altLang="en-US" sz="1400">
              <a:latin typeface="宋体" panose="02010600030101010101" pitchFamily="2" charset="-122"/>
              <a:ea typeface="宋体" panose="02010600030101010101" pitchFamily="2" charset="-122"/>
            </a:endParaRPr>
          </a:p>
        </p:txBody>
      </p:sp>
    </p:spTree>
  </p:cSld>
  <p:clrMapOvr>
    <a:masterClrMapping/>
  </p:clrMapOvr>
  <p:transition spd="med" advTm="1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p:cNvSpPr txBox="1"/>
          <p:nvPr/>
        </p:nvSpPr>
        <p:spPr>
          <a:xfrm>
            <a:off x="361950" y="295275"/>
            <a:ext cx="3067050" cy="379413"/>
          </a:xfrm>
          <a:prstGeom prst="rect">
            <a:avLst/>
          </a:prstGeom>
        </p:spPr>
        <p:txBody>
          <a:bodyPr lIns="96435" tIns="48218" rIns="96435" bIns="48218"/>
          <a:lstStyle>
            <a:lvl1pPr algn="l" defTabSz="457200" eaLnBrk="0" hangingPunct="0">
              <a:defRPr>
                <a:solidFill>
                  <a:schemeClr val="tx1"/>
                </a:solidFill>
                <a:latin typeface="Calibri" panose="020F0502020204030204" pitchFamily="34" charset="0"/>
                <a:ea typeface="宋体" panose="02010600030101010101" pitchFamily="2" charset="-122"/>
              </a:defRPr>
            </a:lvl1pPr>
            <a:lvl2pPr marL="742950" indent="-285750" algn="l" defTabSz="457200" eaLnBrk="0" hangingPunct="0">
              <a:defRPr>
                <a:solidFill>
                  <a:schemeClr val="tx1"/>
                </a:solidFill>
                <a:latin typeface="Calibri" panose="020F0502020204030204" pitchFamily="34" charset="0"/>
                <a:ea typeface="宋体" panose="02010600030101010101" pitchFamily="2" charset="-122"/>
              </a:defRPr>
            </a:lvl2pPr>
            <a:lvl3pPr marL="1143000" indent="-228600" algn="l" defTabSz="457200" eaLnBrk="0" hangingPunct="0">
              <a:defRPr>
                <a:solidFill>
                  <a:schemeClr val="tx1"/>
                </a:solidFill>
                <a:latin typeface="Calibri" panose="020F0502020204030204" pitchFamily="34" charset="0"/>
                <a:ea typeface="宋体" panose="02010600030101010101" pitchFamily="2" charset="-122"/>
              </a:defRPr>
            </a:lvl3pPr>
            <a:lvl4pPr marL="1600200" indent="-228600" algn="l" defTabSz="457200" eaLnBrk="0" hangingPunct="0">
              <a:defRPr>
                <a:solidFill>
                  <a:schemeClr val="tx1"/>
                </a:solidFill>
                <a:latin typeface="Calibri" panose="020F0502020204030204" pitchFamily="34" charset="0"/>
                <a:ea typeface="宋体" panose="02010600030101010101" pitchFamily="2" charset="-122"/>
              </a:defRPr>
            </a:lvl4pPr>
            <a:lvl5pPr marL="2057400" indent="-228600" algn="l" defTabSz="4572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spcAft>
                <a:spcPts val="600"/>
              </a:spcAft>
              <a:buClr>
                <a:srgbClr val="015491"/>
              </a:buClr>
              <a:buSzPct val="145000"/>
              <a:buFont typeface="Arial" panose="020B0604020202020204" pitchFamily="34" charset="0"/>
              <a:buNone/>
            </a:pPr>
            <a:r>
              <a:rPr lang="zh-CN" altLang="en-US"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rPr>
              <a:t>结果验证分析</a:t>
            </a:r>
            <a:endParaRPr lang="zh-CN" altLang="en-US"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endParaRPr>
          </a:p>
        </p:txBody>
      </p:sp>
      <p:cxnSp>
        <p:nvCxnSpPr>
          <p:cNvPr id="4" name="直接连接符 3"/>
          <p:cNvCxnSpPr/>
          <p:nvPr>
            <p:custDataLst>
              <p:tags r:id="rId1"/>
            </p:custDataLst>
          </p:nvPr>
        </p:nvCxnSpPr>
        <p:spPr>
          <a:xfrm>
            <a:off x="452438" y="711200"/>
            <a:ext cx="11953601"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2147482491" name="图片 -2147482492" descr="IMG_256"/>
          <p:cNvPicPr>
            <a:picLocks noChangeAspect="1"/>
          </p:cNvPicPr>
          <p:nvPr/>
        </p:nvPicPr>
        <p:blipFill>
          <a:blip r:embed="rId2"/>
          <a:stretch>
            <a:fillRect/>
          </a:stretch>
        </p:blipFill>
        <p:spPr>
          <a:xfrm>
            <a:off x="51435" y="1743710"/>
            <a:ext cx="6306820" cy="4346575"/>
          </a:xfrm>
          <a:prstGeom prst="rect">
            <a:avLst/>
          </a:prstGeom>
          <a:noFill/>
          <a:ln w="9525">
            <a:noFill/>
          </a:ln>
        </p:spPr>
      </p:pic>
      <p:pic>
        <p:nvPicPr>
          <p:cNvPr id="-2147482490" name="图片 -2147482491" descr="IMG_256"/>
          <p:cNvPicPr>
            <a:picLocks noChangeAspect="1"/>
          </p:cNvPicPr>
          <p:nvPr/>
        </p:nvPicPr>
        <p:blipFill>
          <a:blip r:embed="rId3"/>
          <a:stretch>
            <a:fillRect/>
          </a:stretch>
        </p:blipFill>
        <p:spPr>
          <a:xfrm>
            <a:off x="6550660" y="1816100"/>
            <a:ext cx="6308090" cy="4311015"/>
          </a:xfrm>
          <a:prstGeom prst="rect">
            <a:avLst/>
          </a:prstGeom>
          <a:noFill/>
          <a:ln w="9525">
            <a:noFill/>
          </a:ln>
        </p:spPr>
      </p:pic>
      <p:sp>
        <p:nvSpPr>
          <p:cNvPr id="3" name="文本框 2"/>
          <p:cNvSpPr txBox="1"/>
          <p:nvPr/>
        </p:nvSpPr>
        <p:spPr>
          <a:xfrm>
            <a:off x="7656195" y="951865"/>
            <a:ext cx="4097655" cy="726440"/>
          </a:xfrm>
          <a:prstGeom prst="rect">
            <a:avLst/>
          </a:prstGeom>
          <a:noFill/>
        </p:spPr>
        <p:txBody>
          <a:bodyPr wrap="square" rtlCol="0">
            <a:noAutofit/>
          </a:bodyPr>
          <a:p>
            <a:r>
              <a:rPr lang="zh-CN" altLang="en-US"/>
              <a:t>信噪比为</a:t>
            </a:r>
            <a:r>
              <a:rPr lang="en-US" altLang="zh-CN"/>
              <a:t>0</a:t>
            </a:r>
            <a:r>
              <a:rPr lang="zh-CN" altLang="en-US"/>
              <a:t>：</a:t>
            </a:r>
            <a:endParaRPr lang="en-US" altLang="zh-CN"/>
          </a:p>
          <a:p>
            <a:r>
              <a:rPr lang="zh-CN" altLang="en-US"/>
              <a:t>语音实真、误码率高</a:t>
            </a:r>
            <a:endParaRPr lang="zh-CN" altLang="en-US"/>
          </a:p>
        </p:txBody>
      </p:sp>
    </p:spTree>
  </p:cSld>
  <p:clrMapOvr>
    <a:masterClrMapping/>
  </p:clrMapOvr>
  <p:transition spd="med" advTm="1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p:cNvSpPr txBox="1"/>
          <p:nvPr/>
        </p:nvSpPr>
        <p:spPr>
          <a:xfrm>
            <a:off x="361950" y="295275"/>
            <a:ext cx="3067050" cy="379413"/>
          </a:xfrm>
          <a:prstGeom prst="rect">
            <a:avLst/>
          </a:prstGeom>
        </p:spPr>
        <p:txBody>
          <a:bodyPr lIns="96435" tIns="48218" rIns="96435" bIns="48218"/>
          <a:lstStyle>
            <a:lvl1pPr algn="l" defTabSz="457200" eaLnBrk="0" hangingPunct="0">
              <a:defRPr>
                <a:solidFill>
                  <a:schemeClr val="tx1"/>
                </a:solidFill>
                <a:latin typeface="Calibri" panose="020F0502020204030204" pitchFamily="34" charset="0"/>
                <a:ea typeface="宋体" panose="02010600030101010101" pitchFamily="2" charset="-122"/>
              </a:defRPr>
            </a:lvl1pPr>
            <a:lvl2pPr marL="742950" indent="-285750" algn="l" defTabSz="457200" eaLnBrk="0" hangingPunct="0">
              <a:defRPr>
                <a:solidFill>
                  <a:schemeClr val="tx1"/>
                </a:solidFill>
                <a:latin typeface="Calibri" panose="020F0502020204030204" pitchFamily="34" charset="0"/>
                <a:ea typeface="宋体" panose="02010600030101010101" pitchFamily="2" charset="-122"/>
              </a:defRPr>
            </a:lvl2pPr>
            <a:lvl3pPr marL="1143000" indent="-228600" algn="l" defTabSz="457200" eaLnBrk="0" hangingPunct="0">
              <a:defRPr>
                <a:solidFill>
                  <a:schemeClr val="tx1"/>
                </a:solidFill>
                <a:latin typeface="Calibri" panose="020F0502020204030204" pitchFamily="34" charset="0"/>
                <a:ea typeface="宋体" panose="02010600030101010101" pitchFamily="2" charset="-122"/>
              </a:defRPr>
            </a:lvl3pPr>
            <a:lvl4pPr marL="1600200" indent="-228600" algn="l" defTabSz="457200" eaLnBrk="0" hangingPunct="0">
              <a:defRPr>
                <a:solidFill>
                  <a:schemeClr val="tx1"/>
                </a:solidFill>
                <a:latin typeface="Calibri" panose="020F0502020204030204" pitchFamily="34" charset="0"/>
                <a:ea typeface="宋体" panose="02010600030101010101" pitchFamily="2" charset="-122"/>
              </a:defRPr>
            </a:lvl4pPr>
            <a:lvl5pPr marL="2057400" indent="-228600" algn="l" defTabSz="4572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spcAft>
                <a:spcPts val="600"/>
              </a:spcAft>
              <a:buClr>
                <a:srgbClr val="015491"/>
              </a:buClr>
              <a:buSzPct val="145000"/>
              <a:buFont typeface="Arial" panose="020B0604020202020204" pitchFamily="34" charset="0"/>
              <a:buNone/>
            </a:pPr>
            <a:r>
              <a:rPr lang="zh-CN" altLang="en-US"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rPr>
              <a:t>结果验证分析</a:t>
            </a:r>
            <a:endParaRPr lang="zh-CN" altLang="en-US"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endParaRPr>
          </a:p>
        </p:txBody>
      </p:sp>
      <p:cxnSp>
        <p:nvCxnSpPr>
          <p:cNvPr id="4" name="直接连接符 3"/>
          <p:cNvCxnSpPr/>
          <p:nvPr>
            <p:custDataLst>
              <p:tags r:id="rId1"/>
            </p:custDataLst>
          </p:nvPr>
        </p:nvCxnSpPr>
        <p:spPr>
          <a:xfrm>
            <a:off x="452438" y="711200"/>
            <a:ext cx="11953601"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2" name="图片 -2147482492" descr="IMG_256"/>
          <p:cNvPicPr>
            <a:picLocks noChangeAspect="1"/>
          </p:cNvPicPr>
          <p:nvPr/>
        </p:nvPicPr>
        <p:blipFill>
          <a:blip r:embed="rId2"/>
          <a:stretch>
            <a:fillRect/>
          </a:stretch>
        </p:blipFill>
        <p:spPr>
          <a:xfrm>
            <a:off x="51435" y="1743710"/>
            <a:ext cx="6306820" cy="4346575"/>
          </a:xfrm>
          <a:prstGeom prst="rect">
            <a:avLst/>
          </a:prstGeom>
          <a:noFill/>
          <a:ln w="9525">
            <a:noFill/>
          </a:ln>
        </p:spPr>
      </p:pic>
      <p:sp>
        <p:nvSpPr>
          <p:cNvPr id="5" name="文本框 4"/>
          <p:cNvSpPr txBox="1"/>
          <p:nvPr/>
        </p:nvSpPr>
        <p:spPr>
          <a:xfrm>
            <a:off x="7656195" y="951865"/>
            <a:ext cx="4097655" cy="726440"/>
          </a:xfrm>
          <a:prstGeom prst="rect">
            <a:avLst/>
          </a:prstGeom>
          <a:noFill/>
        </p:spPr>
        <p:txBody>
          <a:bodyPr wrap="square" rtlCol="0">
            <a:noAutofit/>
          </a:bodyPr>
          <a:p>
            <a:r>
              <a:rPr lang="zh-CN" altLang="en-US"/>
              <a:t>真实</a:t>
            </a:r>
            <a:r>
              <a:rPr lang="zh-CN" altLang="en-US"/>
              <a:t>系统：</a:t>
            </a:r>
            <a:endParaRPr lang="en-US" altLang="zh-CN"/>
          </a:p>
          <a:p>
            <a:r>
              <a:rPr lang="zh-CN" altLang="en-US"/>
              <a:t>语音差别较小、接收信号幅度</a:t>
            </a:r>
            <a:r>
              <a:rPr lang="zh-CN" altLang="en-US"/>
              <a:t>变小</a:t>
            </a:r>
            <a:endParaRPr lang="zh-CN" altLang="en-US"/>
          </a:p>
        </p:txBody>
      </p:sp>
      <p:pic>
        <p:nvPicPr>
          <p:cNvPr id="-2147482489" name="图片 -2147482490" descr="IMG_256"/>
          <p:cNvPicPr>
            <a:picLocks noChangeAspect="1"/>
          </p:cNvPicPr>
          <p:nvPr/>
        </p:nvPicPr>
        <p:blipFill>
          <a:blip r:embed="rId3"/>
          <a:stretch>
            <a:fillRect/>
          </a:stretch>
        </p:blipFill>
        <p:spPr>
          <a:xfrm>
            <a:off x="6501130" y="1743710"/>
            <a:ext cx="6374130" cy="4346575"/>
          </a:xfrm>
          <a:prstGeom prst="rect">
            <a:avLst/>
          </a:prstGeom>
          <a:noFill/>
          <a:ln w="9525">
            <a:noFill/>
          </a:ln>
        </p:spPr>
      </p:pic>
    </p:spTree>
  </p:cSld>
  <p:clrMapOvr>
    <a:masterClrMapping/>
  </p:clrMapOvr>
  <p:transition spd="med" advTm="1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custDataLst>
              <p:tags r:id="rId1"/>
            </p:custDataLst>
          </p:nvPr>
        </p:nvCxnSpPr>
        <p:spPr>
          <a:xfrm>
            <a:off x="452438" y="711200"/>
            <a:ext cx="11953601"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文本框 4"/>
          <p:cNvSpPr txBox="1"/>
          <p:nvPr>
            <p:custDataLst>
              <p:tags r:id="rId2"/>
            </p:custDataLst>
          </p:nvPr>
        </p:nvSpPr>
        <p:spPr>
          <a:xfrm>
            <a:off x="5349240" y="736600"/>
            <a:ext cx="1817370" cy="1793240"/>
          </a:xfrm>
          <a:prstGeom prst="rect">
            <a:avLst/>
          </a:prstGeom>
          <a:noFill/>
        </p:spPr>
        <p:txBody>
          <a:bodyPr wrap="square" rtlCol="0">
            <a:noAutofit/>
          </a:bodyPr>
          <a:p>
            <a:r>
              <a:rPr lang="zh-CN" altLang="en-US"/>
              <a:t>发射衰减增大：接收信号幅度减小，信号失真</a:t>
            </a:r>
            <a:endParaRPr lang="zh-CN" altLang="en-US"/>
          </a:p>
        </p:txBody>
      </p:sp>
      <p:pic>
        <p:nvPicPr>
          <p:cNvPr id="-2147482488" name="图片 -2147482489" descr="IMG_256"/>
          <p:cNvPicPr>
            <a:picLocks noChangeAspect="1"/>
          </p:cNvPicPr>
          <p:nvPr>
            <p:custDataLst>
              <p:tags r:id="rId3"/>
            </p:custDataLst>
          </p:nvPr>
        </p:nvPicPr>
        <p:blipFill>
          <a:blip r:embed="rId4"/>
          <a:stretch>
            <a:fillRect/>
          </a:stretch>
        </p:blipFill>
        <p:spPr>
          <a:xfrm>
            <a:off x="7534275" y="0"/>
            <a:ext cx="5135880" cy="3618865"/>
          </a:xfrm>
          <a:prstGeom prst="rect">
            <a:avLst/>
          </a:prstGeom>
          <a:noFill/>
          <a:ln w="9525">
            <a:noFill/>
          </a:ln>
        </p:spPr>
      </p:pic>
      <p:pic>
        <p:nvPicPr>
          <p:cNvPr id="-2147482460" name="图片 -2147482461" descr="IMG_256"/>
          <p:cNvPicPr>
            <a:picLocks noChangeAspect="1"/>
          </p:cNvPicPr>
          <p:nvPr>
            <p:custDataLst>
              <p:tags r:id="rId5"/>
            </p:custDataLst>
          </p:nvPr>
        </p:nvPicPr>
        <p:blipFill>
          <a:blip r:embed="rId6"/>
          <a:stretch>
            <a:fillRect/>
          </a:stretch>
        </p:blipFill>
        <p:spPr>
          <a:xfrm>
            <a:off x="20955" y="3689350"/>
            <a:ext cx="5266690" cy="3529965"/>
          </a:xfrm>
          <a:prstGeom prst="rect">
            <a:avLst/>
          </a:prstGeom>
          <a:noFill/>
          <a:ln w="9525">
            <a:noFill/>
          </a:ln>
        </p:spPr>
      </p:pic>
      <p:sp>
        <p:nvSpPr>
          <p:cNvPr id="6" name="文本框 5"/>
          <p:cNvSpPr txBox="1"/>
          <p:nvPr>
            <p:custDataLst>
              <p:tags r:id="rId7"/>
            </p:custDataLst>
          </p:nvPr>
        </p:nvSpPr>
        <p:spPr>
          <a:xfrm>
            <a:off x="5421630" y="3686175"/>
            <a:ext cx="1817370" cy="1163320"/>
          </a:xfrm>
          <a:prstGeom prst="rect">
            <a:avLst/>
          </a:prstGeom>
          <a:noFill/>
        </p:spPr>
        <p:txBody>
          <a:bodyPr wrap="square" rtlCol="0">
            <a:noAutofit/>
          </a:bodyPr>
          <a:p>
            <a:r>
              <a:rPr lang="zh-CN" altLang="en-US"/>
              <a:t>发射衰减减小：接收信号幅度增大，总误码率依旧为</a:t>
            </a:r>
            <a:r>
              <a:rPr lang="en-US" altLang="zh-CN"/>
              <a:t>0</a:t>
            </a:r>
            <a:endParaRPr lang="en-US" altLang="zh-CN"/>
          </a:p>
        </p:txBody>
      </p:sp>
      <p:pic>
        <p:nvPicPr>
          <p:cNvPr id="-2147482489" name="图片 -2147482490" descr="IMG_256"/>
          <p:cNvPicPr>
            <a:picLocks noChangeAspect="1"/>
          </p:cNvPicPr>
          <p:nvPr/>
        </p:nvPicPr>
        <p:blipFill>
          <a:blip r:embed="rId8"/>
          <a:stretch>
            <a:fillRect/>
          </a:stretch>
        </p:blipFill>
        <p:spPr>
          <a:xfrm>
            <a:off x="20955" y="15875"/>
            <a:ext cx="5280025" cy="3600450"/>
          </a:xfrm>
          <a:prstGeom prst="rect">
            <a:avLst/>
          </a:prstGeom>
          <a:noFill/>
          <a:ln w="9525">
            <a:noFill/>
          </a:ln>
        </p:spPr>
      </p:pic>
      <p:pic>
        <p:nvPicPr>
          <p:cNvPr id="-2147482461" name="图片 -2147482462" descr="9]9)IK$A{4F)AWWQ@XLF~VQ"/>
          <p:cNvPicPr>
            <a:picLocks noChangeAspect="1"/>
          </p:cNvPicPr>
          <p:nvPr/>
        </p:nvPicPr>
        <p:blipFill>
          <a:blip r:embed="rId9"/>
          <a:srcRect l="4021" t="14964" r="38991" b="15492"/>
          <a:stretch>
            <a:fillRect/>
          </a:stretch>
        </p:blipFill>
        <p:spPr>
          <a:xfrm>
            <a:off x="7517130" y="3689350"/>
            <a:ext cx="5203190" cy="3468370"/>
          </a:xfrm>
          <a:prstGeom prst="rect">
            <a:avLst/>
          </a:prstGeom>
          <a:noFill/>
          <a:ln w="9525">
            <a:noFill/>
          </a:ln>
        </p:spPr>
      </p:pic>
      <p:sp>
        <p:nvSpPr>
          <p:cNvPr id="7" name="文本框 6"/>
          <p:cNvSpPr txBox="1"/>
          <p:nvPr>
            <p:custDataLst>
              <p:tags r:id="rId10"/>
            </p:custDataLst>
          </p:nvPr>
        </p:nvSpPr>
        <p:spPr>
          <a:xfrm>
            <a:off x="5548630" y="5560695"/>
            <a:ext cx="1817370" cy="1163320"/>
          </a:xfrm>
          <a:prstGeom prst="rect">
            <a:avLst/>
          </a:prstGeom>
          <a:noFill/>
        </p:spPr>
        <p:txBody>
          <a:bodyPr wrap="square" rtlCol="0">
            <a:noAutofit/>
          </a:bodyPr>
          <a:p>
            <a:r>
              <a:rPr lang="zh-CN" altLang="en-US"/>
              <a:t>接收增益增大，接收信号幅度增大，总误码率依旧为</a:t>
            </a:r>
            <a:r>
              <a:rPr lang="en-US" altLang="zh-CN"/>
              <a:t>0</a:t>
            </a:r>
            <a:endParaRPr lang="en-US" altLang="zh-CN"/>
          </a:p>
        </p:txBody>
      </p:sp>
    </p:spTree>
  </p:cSld>
  <p:clrMapOvr>
    <a:masterClrMapping/>
  </p:clrMapOvr>
  <p:transition spd="med" advTm="1000">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p:cNvSpPr txBox="1"/>
          <p:nvPr/>
        </p:nvSpPr>
        <p:spPr>
          <a:xfrm>
            <a:off x="361950" y="295275"/>
            <a:ext cx="3067050" cy="379413"/>
          </a:xfrm>
          <a:prstGeom prst="rect">
            <a:avLst/>
          </a:prstGeom>
        </p:spPr>
        <p:txBody>
          <a:bodyPr lIns="96435" tIns="48218" rIns="96435" bIns="48218"/>
          <a:lstStyle>
            <a:lvl1pPr algn="l" defTabSz="457200" eaLnBrk="0" hangingPunct="0">
              <a:defRPr>
                <a:solidFill>
                  <a:schemeClr val="tx1"/>
                </a:solidFill>
                <a:latin typeface="Calibri" panose="020F0502020204030204" pitchFamily="34" charset="0"/>
                <a:ea typeface="宋体" panose="02010600030101010101" pitchFamily="2" charset="-122"/>
              </a:defRPr>
            </a:lvl1pPr>
            <a:lvl2pPr marL="742950" indent="-285750" algn="l" defTabSz="457200" eaLnBrk="0" hangingPunct="0">
              <a:defRPr>
                <a:solidFill>
                  <a:schemeClr val="tx1"/>
                </a:solidFill>
                <a:latin typeface="Calibri" panose="020F0502020204030204" pitchFamily="34" charset="0"/>
                <a:ea typeface="宋体" panose="02010600030101010101" pitchFamily="2" charset="-122"/>
              </a:defRPr>
            </a:lvl2pPr>
            <a:lvl3pPr marL="1143000" indent="-228600" algn="l" defTabSz="457200" eaLnBrk="0" hangingPunct="0">
              <a:defRPr>
                <a:solidFill>
                  <a:schemeClr val="tx1"/>
                </a:solidFill>
                <a:latin typeface="Calibri" panose="020F0502020204030204" pitchFamily="34" charset="0"/>
                <a:ea typeface="宋体" panose="02010600030101010101" pitchFamily="2" charset="-122"/>
              </a:defRPr>
            </a:lvl3pPr>
            <a:lvl4pPr marL="1600200" indent="-228600" algn="l" defTabSz="457200" eaLnBrk="0" hangingPunct="0">
              <a:defRPr>
                <a:solidFill>
                  <a:schemeClr val="tx1"/>
                </a:solidFill>
                <a:latin typeface="Calibri" panose="020F0502020204030204" pitchFamily="34" charset="0"/>
                <a:ea typeface="宋体" panose="02010600030101010101" pitchFamily="2" charset="-122"/>
              </a:defRPr>
            </a:lvl4pPr>
            <a:lvl5pPr marL="2057400" indent="-228600" algn="l" defTabSz="4572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spcAft>
                <a:spcPts val="600"/>
              </a:spcAft>
              <a:buClr>
                <a:srgbClr val="015491"/>
              </a:buClr>
              <a:buSzPct val="145000"/>
              <a:buFont typeface="Arial" panose="020B0604020202020204" pitchFamily="34" charset="0"/>
              <a:buNone/>
            </a:pPr>
            <a:r>
              <a:rPr lang="zh-CN" altLang="en-US"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rPr>
              <a:t>结果验证分析</a:t>
            </a:r>
            <a:endParaRPr lang="zh-CN" altLang="en-US"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endParaRPr>
          </a:p>
        </p:txBody>
      </p:sp>
      <p:cxnSp>
        <p:nvCxnSpPr>
          <p:cNvPr id="4" name="直接连接符 3"/>
          <p:cNvCxnSpPr/>
          <p:nvPr>
            <p:custDataLst>
              <p:tags r:id="rId1"/>
            </p:custDataLst>
          </p:nvPr>
        </p:nvCxnSpPr>
        <p:spPr>
          <a:xfrm>
            <a:off x="452438" y="711200"/>
            <a:ext cx="11953601"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2420620" y="1023620"/>
            <a:ext cx="8018145" cy="930910"/>
          </a:xfrm>
          <a:prstGeom prst="rect">
            <a:avLst/>
          </a:prstGeom>
          <a:noFill/>
        </p:spPr>
        <p:txBody>
          <a:bodyPr wrap="square" rtlCol="0">
            <a:noAutofit/>
          </a:bodyPr>
          <a:p>
            <a:r>
              <a:rPr lang="zh-CN" altLang="en-US"/>
              <a:t>调节发射频率使其与接收频率不一致：</a:t>
            </a:r>
            <a:endParaRPr lang="zh-CN" altLang="en-US"/>
          </a:p>
          <a:p>
            <a:r>
              <a:rPr lang="zh-CN" altLang="en-US"/>
              <a:t>无论发射频率与接收频率谁大谁小，误码率都非常高，接收信号幅度波动很大。</a:t>
            </a:r>
            <a:endParaRPr lang="zh-CN" altLang="en-US"/>
          </a:p>
        </p:txBody>
      </p:sp>
      <p:pic>
        <p:nvPicPr>
          <p:cNvPr id="-2147482459" name="图片 -2147482460" descr="IMG_256"/>
          <p:cNvPicPr>
            <a:picLocks noChangeAspect="1"/>
          </p:cNvPicPr>
          <p:nvPr/>
        </p:nvPicPr>
        <p:blipFill>
          <a:blip r:embed="rId2"/>
          <a:stretch>
            <a:fillRect/>
          </a:stretch>
        </p:blipFill>
        <p:spPr>
          <a:xfrm>
            <a:off x="164465" y="2176145"/>
            <a:ext cx="6144260" cy="4220210"/>
          </a:xfrm>
          <a:prstGeom prst="rect">
            <a:avLst/>
          </a:prstGeom>
          <a:noFill/>
          <a:ln w="9525">
            <a:noFill/>
          </a:ln>
        </p:spPr>
      </p:pic>
      <p:pic>
        <p:nvPicPr>
          <p:cNvPr id="-2147482485" name="图片 -2147482486" descr="IMG_256"/>
          <p:cNvPicPr>
            <a:picLocks noChangeAspect="1"/>
          </p:cNvPicPr>
          <p:nvPr/>
        </p:nvPicPr>
        <p:blipFill>
          <a:blip r:embed="rId3"/>
          <a:stretch>
            <a:fillRect/>
          </a:stretch>
        </p:blipFill>
        <p:spPr>
          <a:xfrm>
            <a:off x="6501130" y="2176145"/>
            <a:ext cx="6316345" cy="4237355"/>
          </a:xfrm>
          <a:prstGeom prst="rect">
            <a:avLst/>
          </a:prstGeom>
          <a:noFill/>
          <a:ln w="9525">
            <a:noFill/>
          </a:ln>
        </p:spPr>
      </p:pic>
    </p:spTree>
  </p:cSld>
  <p:clrMapOvr>
    <a:masterClrMapping/>
  </p:clrMapOvr>
  <p:transition spd="med" advTm="1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p:cNvSpPr txBox="1"/>
          <p:nvPr/>
        </p:nvSpPr>
        <p:spPr>
          <a:xfrm>
            <a:off x="361950" y="295275"/>
            <a:ext cx="3067050" cy="379413"/>
          </a:xfrm>
          <a:prstGeom prst="rect">
            <a:avLst/>
          </a:prstGeom>
        </p:spPr>
        <p:txBody>
          <a:bodyPr lIns="96435" tIns="48218" rIns="96435" bIns="48218"/>
          <a:lstStyle>
            <a:lvl1pPr algn="l" defTabSz="457200" eaLnBrk="0" hangingPunct="0">
              <a:defRPr>
                <a:solidFill>
                  <a:schemeClr val="tx1"/>
                </a:solidFill>
                <a:latin typeface="Calibri" panose="020F0502020204030204" pitchFamily="34" charset="0"/>
                <a:ea typeface="宋体" panose="02010600030101010101" pitchFamily="2" charset="-122"/>
              </a:defRPr>
            </a:lvl1pPr>
            <a:lvl2pPr marL="742950" indent="-285750" algn="l" defTabSz="457200" eaLnBrk="0" hangingPunct="0">
              <a:defRPr>
                <a:solidFill>
                  <a:schemeClr val="tx1"/>
                </a:solidFill>
                <a:latin typeface="Calibri" panose="020F0502020204030204" pitchFamily="34" charset="0"/>
                <a:ea typeface="宋体" panose="02010600030101010101" pitchFamily="2" charset="-122"/>
              </a:defRPr>
            </a:lvl2pPr>
            <a:lvl3pPr marL="1143000" indent="-228600" algn="l" defTabSz="457200" eaLnBrk="0" hangingPunct="0">
              <a:defRPr>
                <a:solidFill>
                  <a:schemeClr val="tx1"/>
                </a:solidFill>
                <a:latin typeface="Calibri" panose="020F0502020204030204" pitchFamily="34" charset="0"/>
                <a:ea typeface="宋体" panose="02010600030101010101" pitchFamily="2" charset="-122"/>
              </a:defRPr>
            </a:lvl3pPr>
            <a:lvl4pPr marL="1600200" indent="-228600" algn="l" defTabSz="457200" eaLnBrk="0" hangingPunct="0">
              <a:defRPr>
                <a:solidFill>
                  <a:schemeClr val="tx1"/>
                </a:solidFill>
                <a:latin typeface="Calibri" panose="020F0502020204030204" pitchFamily="34" charset="0"/>
                <a:ea typeface="宋体" panose="02010600030101010101" pitchFamily="2" charset="-122"/>
              </a:defRPr>
            </a:lvl4pPr>
            <a:lvl5pPr marL="2057400" indent="-228600" algn="l" defTabSz="4572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spcAft>
                <a:spcPts val="600"/>
              </a:spcAft>
              <a:buClr>
                <a:srgbClr val="015491"/>
              </a:buClr>
              <a:buSzPct val="145000"/>
              <a:buFont typeface="Arial" panose="020B0604020202020204" pitchFamily="34" charset="0"/>
              <a:buNone/>
            </a:pPr>
            <a:r>
              <a:rPr lang="zh-CN" altLang="en-US"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rPr>
              <a:t>结果验证分析</a:t>
            </a:r>
            <a:endParaRPr lang="zh-CN" altLang="en-US"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endParaRPr>
          </a:p>
        </p:txBody>
      </p:sp>
      <p:cxnSp>
        <p:nvCxnSpPr>
          <p:cNvPr id="4" name="直接连接符 3"/>
          <p:cNvCxnSpPr/>
          <p:nvPr>
            <p:custDataLst>
              <p:tags r:id="rId1"/>
            </p:custDataLst>
          </p:nvPr>
        </p:nvCxnSpPr>
        <p:spPr>
          <a:xfrm>
            <a:off x="452438" y="711200"/>
            <a:ext cx="11953601"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1987550" y="1456055"/>
            <a:ext cx="9054465" cy="930910"/>
          </a:xfrm>
          <a:prstGeom prst="rect">
            <a:avLst/>
          </a:prstGeom>
          <a:noFill/>
        </p:spPr>
        <p:txBody>
          <a:bodyPr wrap="square" rtlCol="0">
            <a:noAutofit/>
          </a:bodyPr>
          <a:p>
            <a:r>
              <a:rPr lang="zh-CN" altLang="en-US"/>
              <a:t>更改</a:t>
            </a:r>
            <a:r>
              <a:rPr lang="en-US" altLang="zh-CN"/>
              <a:t>CRC</a:t>
            </a:r>
            <a:r>
              <a:rPr lang="zh-CN" altLang="en-US"/>
              <a:t>位数、信道编码方式、汉明码编码方式，对接收波形存在一定较小影响。</a:t>
            </a:r>
            <a:endParaRPr lang="zh-CN" altLang="en-US"/>
          </a:p>
        </p:txBody>
      </p:sp>
      <p:pic>
        <p:nvPicPr>
          <p:cNvPr id="-2147482484" name="图片 -2147482485" descr="IMG_256"/>
          <p:cNvPicPr>
            <a:picLocks noChangeAspect="1"/>
          </p:cNvPicPr>
          <p:nvPr/>
        </p:nvPicPr>
        <p:blipFill>
          <a:blip r:embed="rId2"/>
          <a:stretch>
            <a:fillRect/>
          </a:stretch>
        </p:blipFill>
        <p:spPr>
          <a:xfrm>
            <a:off x="0" y="2815590"/>
            <a:ext cx="4324985" cy="2903855"/>
          </a:xfrm>
          <a:prstGeom prst="rect">
            <a:avLst/>
          </a:prstGeom>
          <a:noFill/>
          <a:ln w="9525">
            <a:noFill/>
          </a:ln>
        </p:spPr>
      </p:pic>
      <p:pic>
        <p:nvPicPr>
          <p:cNvPr id="-2147482483" name="图片 -2147482484" descr="IMG_256"/>
          <p:cNvPicPr>
            <a:picLocks noChangeAspect="1"/>
          </p:cNvPicPr>
          <p:nvPr/>
        </p:nvPicPr>
        <p:blipFill>
          <a:blip r:embed="rId3"/>
          <a:stretch>
            <a:fillRect/>
          </a:stretch>
        </p:blipFill>
        <p:spPr>
          <a:xfrm>
            <a:off x="4412933" y="2751773"/>
            <a:ext cx="4203065" cy="2877185"/>
          </a:xfrm>
          <a:prstGeom prst="rect">
            <a:avLst/>
          </a:prstGeom>
          <a:noFill/>
          <a:ln w="9525">
            <a:noFill/>
          </a:ln>
        </p:spPr>
      </p:pic>
      <p:pic>
        <p:nvPicPr>
          <p:cNvPr id="-2147482458" name="图片 -2147482459" descr="IMG_256"/>
          <p:cNvPicPr>
            <a:picLocks noChangeAspect="1"/>
          </p:cNvPicPr>
          <p:nvPr/>
        </p:nvPicPr>
        <p:blipFill>
          <a:blip r:embed="rId4"/>
          <a:stretch>
            <a:fillRect/>
          </a:stretch>
        </p:blipFill>
        <p:spPr>
          <a:xfrm>
            <a:off x="8763000" y="2752090"/>
            <a:ext cx="4136390" cy="2835910"/>
          </a:xfrm>
          <a:prstGeom prst="rect">
            <a:avLst/>
          </a:prstGeom>
          <a:noFill/>
          <a:ln w="9525">
            <a:noFill/>
          </a:ln>
        </p:spPr>
      </p:pic>
    </p:spTree>
  </p:cSld>
  <p:clrMapOvr>
    <a:masterClrMapping/>
  </p:clrMapOvr>
  <p:transition spd="med" advTm="1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p:cNvSpPr txBox="1"/>
          <p:nvPr/>
        </p:nvSpPr>
        <p:spPr>
          <a:xfrm>
            <a:off x="361950" y="295275"/>
            <a:ext cx="3067050" cy="379413"/>
          </a:xfrm>
          <a:prstGeom prst="rect">
            <a:avLst/>
          </a:prstGeom>
        </p:spPr>
        <p:txBody>
          <a:bodyPr lIns="96435" tIns="48218" rIns="96435" bIns="48218"/>
          <a:lstStyle>
            <a:lvl1pPr algn="l" defTabSz="457200" eaLnBrk="0" hangingPunct="0">
              <a:defRPr>
                <a:solidFill>
                  <a:schemeClr val="tx1"/>
                </a:solidFill>
                <a:latin typeface="Calibri" panose="020F0502020204030204" pitchFamily="34" charset="0"/>
                <a:ea typeface="宋体" panose="02010600030101010101" pitchFamily="2" charset="-122"/>
              </a:defRPr>
            </a:lvl1pPr>
            <a:lvl2pPr marL="742950" indent="-285750" algn="l" defTabSz="457200" eaLnBrk="0" hangingPunct="0">
              <a:defRPr>
                <a:solidFill>
                  <a:schemeClr val="tx1"/>
                </a:solidFill>
                <a:latin typeface="Calibri" panose="020F0502020204030204" pitchFamily="34" charset="0"/>
                <a:ea typeface="宋体" panose="02010600030101010101" pitchFamily="2" charset="-122"/>
              </a:defRPr>
            </a:lvl2pPr>
            <a:lvl3pPr marL="1143000" indent="-228600" algn="l" defTabSz="457200" eaLnBrk="0" hangingPunct="0">
              <a:defRPr>
                <a:solidFill>
                  <a:schemeClr val="tx1"/>
                </a:solidFill>
                <a:latin typeface="Calibri" panose="020F0502020204030204" pitchFamily="34" charset="0"/>
                <a:ea typeface="宋体" panose="02010600030101010101" pitchFamily="2" charset="-122"/>
              </a:defRPr>
            </a:lvl3pPr>
            <a:lvl4pPr marL="1600200" indent="-228600" algn="l" defTabSz="457200" eaLnBrk="0" hangingPunct="0">
              <a:defRPr>
                <a:solidFill>
                  <a:schemeClr val="tx1"/>
                </a:solidFill>
                <a:latin typeface="Calibri" panose="020F0502020204030204" pitchFamily="34" charset="0"/>
                <a:ea typeface="宋体" panose="02010600030101010101" pitchFamily="2" charset="-122"/>
              </a:defRPr>
            </a:lvl4pPr>
            <a:lvl5pPr marL="2057400" indent="-228600" algn="l" defTabSz="4572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spcAft>
                <a:spcPts val="600"/>
              </a:spcAft>
              <a:buClr>
                <a:srgbClr val="015491"/>
              </a:buClr>
              <a:buSzPct val="145000"/>
              <a:buFont typeface="Arial" panose="020B0604020202020204" pitchFamily="34" charset="0"/>
              <a:buNone/>
            </a:pPr>
            <a:r>
              <a:rPr lang="zh-CN" altLang="en-US"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rPr>
              <a:t>收获与</a:t>
            </a:r>
            <a:r>
              <a:rPr lang="zh-CN" altLang="en-US"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rPr>
              <a:t>体会</a:t>
            </a:r>
            <a:endParaRPr lang="zh-CN" altLang="en-US"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endParaRPr>
          </a:p>
        </p:txBody>
      </p:sp>
      <p:cxnSp>
        <p:nvCxnSpPr>
          <p:cNvPr id="4" name="直接连接符 3"/>
          <p:cNvCxnSpPr/>
          <p:nvPr>
            <p:custDataLst>
              <p:tags r:id="rId1"/>
            </p:custDataLst>
          </p:nvPr>
        </p:nvCxnSpPr>
        <p:spPr>
          <a:xfrm>
            <a:off x="452438" y="711200"/>
            <a:ext cx="11953601"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812800" y="1456690"/>
            <a:ext cx="11630660" cy="4293870"/>
          </a:xfrm>
          <a:prstGeom prst="rect">
            <a:avLst/>
          </a:prstGeom>
          <a:noFill/>
        </p:spPr>
        <p:txBody>
          <a:bodyPr wrap="square" rtlCol="0">
            <a:noAutofit/>
          </a:bodyPr>
          <a:p>
            <a:pPr marL="285750" indent="-285750" algn="l">
              <a:buFont typeface="Wingdings" panose="05000000000000000000" charset="0"/>
              <a:buChar char="l"/>
            </a:pPr>
            <a:r>
              <a:rPr lang="zh-CN" altLang="en-US" sz="2000" b="1"/>
              <a:t>不同电脑和设备对真实系统影响都不一样，有些设备对真实系统的影响太大，在代码无误的情况下，仍可能导致数据传输失败。若在仿真系统结果合理的情况下，后续验证出错，可以先换设备检查再修改代码，减少无效的时间消耗。</a:t>
            </a:r>
            <a:endParaRPr lang="zh-CN" altLang="en-US" sz="2000" b="1"/>
          </a:p>
          <a:p>
            <a:pPr marL="285750" indent="-285750" algn="l">
              <a:buFont typeface="Wingdings" panose="05000000000000000000" charset="0"/>
              <a:buChar char="l"/>
            </a:pPr>
            <a:r>
              <a:rPr lang="zh-CN" altLang="en-US" sz="2000" b="1"/>
              <a:t>循环码编码理解不够，且课本内容有误；汉明码和计算机网络、互联网资料的定义不同，我花费大量时间查阅资料学习、验证，写代码时遇到困难。后来在试验资料的文件夹内看到已写好的循环码编码代码，可直接调用，且帮助理解循环码的生成过程。今后实验首先应该在弄清楚实验任务的基础上，完整浏览已有实验资料，减少无效的时间消耗。</a:t>
            </a:r>
            <a:endParaRPr lang="zh-CN" altLang="en-US" sz="2000" b="1"/>
          </a:p>
          <a:p>
            <a:pPr marL="285750" indent="-285750" algn="l">
              <a:buFont typeface="Wingdings" panose="05000000000000000000" charset="0"/>
              <a:buChar char="l"/>
            </a:pPr>
            <a:r>
              <a:rPr lang="zh-CN" altLang="en-US" sz="2000" b="1"/>
              <a:t>汉明码和循环码的译码中，错误比特位的确定很难有统一的公式，代码采用枚举所有情况的方式实现译码，当监督码位数较大时，计算和代码工作量较大。</a:t>
            </a:r>
            <a:endParaRPr lang="zh-CN" altLang="en-US" sz="2000" b="1"/>
          </a:p>
          <a:p>
            <a:pPr marL="285750" indent="-285750" algn="l">
              <a:buFont typeface="Wingdings" panose="05000000000000000000" charset="0"/>
              <a:buChar char="l"/>
            </a:pPr>
            <a:r>
              <a:rPr lang="zh-CN" altLang="en-US" sz="2000" b="1"/>
              <a:t>验收实验时，老师和助教提问实验指导书的细节，在完成功能要求之后应该把细节弄清楚，加深对实验的理解。</a:t>
            </a:r>
            <a:endParaRPr lang="zh-CN" altLang="en-US" sz="2000" b="1"/>
          </a:p>
          <a:p>
            <a:pPr marL="285750" indent="-285750" algn="l">
              <a:buFont typeface="Wingdings" panose="05000000000000000000" charset="0"/>
              <a:buChar char="l"/>
            </a:pPr>
            <a:r>
              <a:rPr lang="zh-CN" altLang="en-US" sz="2000" b="1"/>
              <a:t>写代码时，除了直接替换</a:t>
            </a:r>
            <a:r>
              <a:rPr lang="en-US" altLang="zh-CN" sz="2000" b="1"/>
              <a:t>.p</a:t>
            </a:r>
            <a:r>
              <a:rPr lang="zh-CN" altLang="en-US" sz="2000" b="1"/>
              <a:t>文件验证功能，还可以认为设置输入序列、生成多项式等检验代码逻辑。</a:t>
            </a:r>
            <a:endParaRPr lang="zh-CN" altLang="en-US" sz="2000" b="1"/>
          </a:p>
        </p:txBody>
      </p:sp>
      <p:sp>
        <p:nvSpPr>
          <p:cNvPr id="7" name="文本框 6"/>
          <p:cNvSpPr txBox="1"/>
          <p:nvPr/>
        </p:nvSpPr>
        <p:spPr>
          <a:xfrm>
            <a:off x="4485005" y="6353175"/>
            <a:ext cx="4286250" cy="706755"/>
          </a:xfrm>
          <a:prstGeom prst="rect">
            <a:avLst/>
          </a:prstGeom>
          <a:noFill/>
        </p:spPr>
        <p:txBody>
          <a:bodyPr wrap="square" rtlCol="0">
            <a:spAutoFit/>
          </a:bodyPr>
          <a:p>
            <a:r>
              <a:rPr lang="zh-CN" altLang="en-US" sz="4000" b="1"/>
              <a:t>谢谢！</a:t>
            </a:r>
            <a:endParaRPr lang="zh-CN" altLang="en-US" sz="4000" b="1"/>
          </a:p>
        </p:txBody>
      </p:sp>
    </p:spTree>
  </p:cSld>
  <p:clrMapOvr>
    <a:masterClrMapping/>
  </p:clrMapOvr>
  <p:transition spd="med" advTm="1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p:cNvSpPr txBox="1"/>
          <p:nvPr/>
        </p:nvSpPr>
        <p:spPr>
          <a:xfrm>
            <a:off x="361950" y="295275"/>
            <a:ext cx="3067050" cy="379413"/>
          </a:xfrm>
          <a:prstGeom prst="rect">
            <a:avLst/>
          </a:prstGeom>
        </p:spPr>
        <p:txBody>
          <a:bodyPr lIns="96435" tIns="48218" rIns="96435" bIns="48218"/>
          <a:lstStyle>
            <a:lvl1pPr algn="l" defTabSz="457200" eaLnBrk="0" hangingPunct="0">
              <a:defRPr>
                <a:solidFill>
                  <a:schemeClr val="tx1"/>
                </a:solidFill>
                <a:latin typeface="Calibri" panose="020F0502020204030204" pitchFamily="34" charset="0"/>
                <a:ea typeface="宋体" panose="02010600030101010101" pitchFamily="2" charset="-122"/>
              </a:defRPr>
            </a:lvl1pPr>
            <a:lvl2pPr marL="742950" indent="-285750" algn="l" defTabSz="457200" eaLnBrk="0" hangingPunct="0">
              <a:defRPr>
                <a:solidFill>
                  <a:schemeClr val="tx1"/>
                </a:solidFill>
                <a:latin typeface="Calibri" panose="020F0502020204030204" pitchFamily="34" charset="0"/>
                <a:ea typeface="宋体" panose="02010600030101010101" pitchFamily="2" charset="-122"/>
              </a:defRPr>
            </a:lvl2pPr>
            <a:lvl3pPr marL="1143000" indent="-228600" algn="l" defTabSz="457200" eaLnBrk="0" hangingPunct="0">
              <a:defRPr>
                <a:solidFill>
                  <a:schemeClr val="tx1"/>
                </a:solidFill>
                <a:latin typeface="Calibri" panose="020F0502020204030204" pitchFamily="34" charset="0"/>
                <a:ea typeface="宋体" panose="02010600030101010101" pitchFamily="2" charset="-122"/>
              </a:defRPr>
            </a:lvl3pPr>
            <a:lvl4pPr marL="1600200" indent="-228600" algn="l" defTabSz="457200" eaLnBrk="0" hangingPunct="0">
              <a:defRPr>
                <a:solidFill>
                  <a:schemeClr val="tx1"/>
                </a:solidFill>
                <a:latin typeface="Calibri" panose="020F0502020204030204" pitchFamily="34" charset="0"/>
                <a:ea typeface="宋体" panose="02010600030101010101" pitchFamily="2" charset="-122"/>
              </a:defRPr>
            </a:lvl4pPr>
            <a:lvl5pPr marL="2057400" indent="-228600" algn="l" defTabSz="4572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spcAft>
                <a:spcPts val="600"/>
              </a:spcAft>
              <a:buClr>
                <a:srgbClr val="015491"/>
              </a:buClr>
              <a:buSzPct val="145000"/>
              <a:buFont typeface="Arial" panose="020B0604020202020204" pitchFamily="34" charset="0"/>
              <a:buNone/>
            </a:pPr>
            <a:r>
              <a:rPr lang="zh-CN" altLang="en-US"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rPr>
              <a:t>设计原理</a:t>
            </a:r>
            <a:endParaRPr lang="en-US" altLang="zh-CN"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endParaRPr>
          </a:p>
        </p:txBody>
      </p:sp>
      <p:sp>
        <p:nvSpPr>
          <p:cNvPr id="19" name="文本框 18"/>
          <p:cNvSpPr txBox="1"/>
          <p:nvPr>
            <p:custDataLst>
              <p:tags r:id="rId1"/>
            </p:custDataLst>
          </p:nvPr>
        </p:nvSpPr>
        <p:spPr>
          <a:xfrm>
            <a:off x="778510" y="4150360"/>
            <a:ext cx="10260330" cy="1224915"/>
          </a:xfrm>
          <a:prstGeom prst="rect">
            <a:avLst/>
          </a:prstGeom>
          <a:noFill/>
        </p:spPr>
        <p:txBody>
          <a:bodyPr wrap="square" rtlCol="0">
            <a:noAutofit/>
          </a:bodyPr>
          <a:p>
            <a:pPr marL="285750" indent="-285750" algn="l">
              <a:buFont typeface="Wingdings" panose="05000000000000000000" charset="0"/>
              <a:buChar char="u"/>
            </a:pPr>
            <a:endParaRPr lang="zh-CN" altLang="en-US" sz="1800" dirty="0">
              <a:latin typeface="微软雅黑" panose="020B0503020204020204" pitchFamily="34" charset="-122"/>
              <a:ea typeface="微软雅黑" panose="020B0503020204020204" pitchFamily="34" charset="-122"/>
            </a:endParaRPr>
          </a:p>
        </p:txBody>
      </p:sp>
      <p:cxnSp>
        <p:nvCxnSpPr>
          <p:cNvPr id="3" name="直接连接符 2"/>
          <p:cNvCxnSpPr/>
          <p:nvPr>
            <p:custDataLst>
              <p:tags r:id="rId2"/>
            </p:custDataLst>
          </p:nvPr>
        </p:nvCxnSpPr>
        <p:spPr>
          <a:xfrm>
            <a:off x="452438" y="711200"/>
            <a:ext cx="11953601"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77520" y="789940"/>
            <a:ext cx="12066270" cy="767080"/>
          </a:xfrm>
          <a:prstGeom prst="rect">
            <a:avLst/>
          </a:prstGeom>
        </p:spPr>
        <p:txBody>
          <a:bodyPr>
            <a:noAutofit/>
          </a:bodyPr>
          <a:p>
            <a:pPr marL="0" indent="0" algn="just" defTabSz="266700">
              <a:spcBef>
                <a:spcPct val="0"/>
              </a:spcBef>
              <a:spcAft>
                <a:spcPct val="0"/>
              </a:spcAft>
            </a:pPr>
            <a:r>
              <a:rPr lang="en-US" altLang="zh-CN" sz="2000">
                <a:solidFill>
                  <a:srgbClr val="000000"/>
                </a:solidFill>
                <a:latin typeface="Times New Roman" panose="02020603050405020304"/>
                <a:ea typeface="宋体" panose="02010600030101010101" pitchFamily="2" charset="-122"/>
              </a:rPr>
              <a:t>ASK</a:t>
            </a:r>
            <a:r>
              <a:rPr lang="zh-CN" altLang="en-US" sz="2000">
                <a:solidFill>
                  <a:srgbClr val="000000"/>
                </a:solidFill>
                <a:latin typeface="宋体" panose="02010600030101010101" pitchFamily="2" charset="-122"/>
                <a:ea typeface="宋体" panose="02010600030101010101" pitchFamily="2" charset="-122"/>
              </a:rPr>
              <a:t>是信息传输中使用得较早的一种调制方式，它又称为振幅键控，它的基本原理是利用</a:t>
            </a:r>
            <a:r>
              <a:rPr lang="zh-CN" altLang="en-US" sz="2000">
                <a:solidFill>
                  <a:srgbClr val="000000"/>
                </a:solidFill>
                <a:highlight>
                  <a:srgbClr val="FFFF00"/>
                </a:highlight>
                <a:latin typeface="宋体" panose="02010600030101010101" pitchFamily="2" charset="-122"/>
                <a:ea typeface="宋体" panose="02010600030101010101" pitchFamily="2" charset="-122"/>
              </a:rPr>
              <a:t>载波幅度变化</a:t>
            </a:r>
            <a:r>
              <a:rPr lang="zh-CN" altLang="en-US" sz="2000">
                <a:solidFill>
                  <a:srgbClr val="000000"/>
                </a:solidFill>
                <a:latin typeface="宋体" panose="02010600030101010101" pitchFamily="2" charset="-122"/>
                <a:ea typeface="宋体" panose="02010600030101010101" pitchFamily="2" charset="-122"/>
              </a:rPr>
              <a:t>来转递数字信息，而其</a:t>
            </a:r>
            <a:r>
              <a:rPr lang="zh-CN" altLang="en-US" sz="2000">
                <a:solidFill>
                  <a:srgbClr val="000000"/>
                </a:solidFill>
                <a:highlight>
                  <a:srgbClr val="FFFF00"/>
                </a:highlight>
                <a:latin typeface="宋体" panose="02010600030101010101" pitchFamily="2" charset="-122"/>
                <a:ea typeface="宋体" panose="02010600030101010101" pitchFamily="2" charset="-122"/>
              </a:rPr>
              <a:t>频率和初始相位保持不变</a:t>
            </a:r>
            <a:r>
              <a:rPr lang="zh-CN" altLang="en-US" sz="2000">
                <a:solidFill>
                  <a:srgbClr val="000000"/>
                </a:solidFill>
                <a:latin typeface="宋体" panose="02010600030101010101" pitchFamily="2" charset="-122"/>
                <a:ea typeface="宋体" panose="02010600030101010101" pitchFamily="2" charset="-122"/>
              </a:rPr>
              <a:t>。在</a:t>
            </a:r>
            <a:r>
              <a:rPr lang="en-US" altLang="zh-CN" sz="2000">
                <a:solidFill>
                  <a:srgbClr val="000000"/>
                </a:solidFill>
                <a:latin typeface="Times New Roman" panose="02020603050405020304"/>
                <a:ea typeface="宋体" panose="02010600030101010101" pitchFamily="2" charset="-122"/>
              </a:rPr>
              <a:t>2ASK</a:t>
            </a:r>
            <a:r>
              <a:rPr lang="zh-CN" altLang="en-US" sz="2000">
                <a:solidFill>
                  <a:srgbClr val="000000"/>
                </a:solidFill>
                <a:latin typeface="宋体" panose="02010600030101010101" pitchFamily="2" charset="-122"/>
                <a:ea typeface="宋体" panose="02010600030101010101" pitchFamily="2" charset="-122"/>
              </a:rPr>
              <a:t>中，载波的幅度只有两种变化状态，分别对应二进制信息</a:t>
            </a:r>
            <a:r>
              <a:rPr lang="en-US" altLang="zh-CN" sz="2000">
                <a:solidFill>
                  <a:srgbClr val="000000"/>
                </a:solidFill>
                <a:latin typeface="Times New Roman" panose="02020603050405020304"/>
                <a:ea typeface="宋体" panose="02010600030101010101" pitchFamily="2" charset="-122"/>
              </a:rPr>
              <a:t>“0”</a:t>
            </a:r>
            <a:r>
              <a:rPr lang="zh-CN" altLang="en-US" sz="2000">
                <a:solidFill>
                  <a:srgbClr val="000000"/>
                </a:solidFill>
                <a:latin typeface="宋体" panose="02010600030101010101" pitchFamily="2" charset="-122"/>
                <a:ea typeface="宋体" panose="02010600030101010101" pitchFamily="2" charset="-122"/>
              </a:rPr>
              <a:t>和</a:t>
            </a:r>
            <a:r>
              <a:rPr lang="en-US" altLang="zh-CN" sz="2000">
                <a:solidFill>
                  <a:srgbClr val="000000"/>
                </a:solidFill>
                <a:latin typeface="Times New Roman" panose="02020603050405020304"/>
                <a:ea typeface="宋体" panose="02010600030101010101" pitchFamily="2" charset="-122"/>
              </a:rPr>
              <a:t>“1”</a:t>
            </a:r>
            <a:r>
              <a:rPr lang="zh-CN" altLang="en-US" sz="2000">
                <a:solidFill>
                  <a:srgbClr val="000000"/>
                </a:solidFill>
                <a:latin typeface="宋体" panose="02010600030101010101" pitchFamily="2" charset="-122"/>
                <a:ea typeface="宋体" panose="02010600030101010101" pitchFamily="2" charset="-122"/>
              </a:rPr>
              <a:t>。</a:t>
            </a:r>
            <a:endParaRPr lang="zh-CN" altLang="en-US" sz="2000">
              <a:solidFill>
                <a:srgbClr val="000000"/>
              </a:solidFill>
              <a:latin typeface="宋体" panose="02010600030101010101" pitchFamily="2" charset="-122"/>
              <a:ea typeface="宋体" panose="02010600030101010101" pitchFamily="2" charset="-122"/>
            </a:endParaRPr>
          </a:p>
        </p:txBody>
      </p:sp>
      <p:pic>
        <p:nvPicPr>
          <p:cNvPr id="24" name="图片 4"/>
          <p:cNvPicPr>
            <a:picLocks noChangeAspect="1"/>
          </p:cNvPicPr>
          <p:nvPr/>
        </p:nvPicPr>
        <p:blipFill>
          <a:blip r:embed="rId3"/>
          <a:stretch>
            <a:fillRect/>
          </a:stretch>
        </p:blipFill>
        <p:spPr>
          <a:xfrm>
            <a:off x="3404870" y="1634490"/>
            <a:ext cx="6026150" cy="4979670"/>
          </a:xfrm>
          <a:prstGeom prst="rect">
            <a:avLst/>
          </a:prstGeom>
          <a:noFill/>
          <a:ln>
            <a:noFill/>
          </a:ln>
        </p:spPr>
      </p:pic>
      <p:sp>
        <p:nvSpPr>
          <p:cNvPr id="5" name="文本框 4"/>
          <p:cNvSpPr txBox="1"/>
          <p:nvPr/>
        </p:nvSpPr>
        <p:spPr>
          <a:xfrm>
            <a:off x="5420995" y="6692265"/>
            <a:ext cx="2072640" cy="286385"/>
          </a:xfrm>
          <a:prstGeom prst="rect">
            <a:avLst/>
          </a:prstGeom>
        </p:spPr>
        <p:txBody>
          <a:bodyPr>
            <a:noAutofit/>
          </a:bodyPr>
          <a:p>
            <a:pPr marL="0" indent="0" algn="just" defTabSz="266700">
              <a:spcBef>
                <a:spcPct val="0"/>
              </a:spcBef>
              <a:spcAft>
                <a:spcPct val="0"/>
              </a:spcAft>
            </a:pPr>
            <a:r>
              <a:rPr lang="zh-CN" altLang="en-US" sz="1600">
                <a:latin typeface="宋体" panose="02010600030101010101" pitchFamily="2" charset="-122"/>
                <a:ea typeface="宋体" panose="02010600030101010101" pitchFamily="2" charset="-122"/>
              </a:rPr>
              <a:t>程序设计步骤框图</a:t>
            </a:r>
            <a:endParaRPr lang="zh-CN" altLang="en-US" sz="1600">
              <a:latin typeface="宋体" panose="02010600030101010101" pitchFamily="2" charset="-122"/>
              <a:ea typeface="宋体" panose="02010600030101010101" pitchFamily="2" charset="-122"/>
            </a:endParaRPr>
          </a:p>
        </p:txBody>
      </p:sp>
    </p:spTree>
  </p:cSld>
  <p:clrMapOvr>
    <a:masterClrMapping/>
  </p:clrMapOvr>
  <p:transition spd="med" advTm="1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46" name="Rectangle 14"/>
          <p:cNvSpPr>
            <a:spLocks noChangeArrowheads="1"/>
          </p:cNvSpPr>
          <p:nvPr/>
        </p:nvSpPr>
        <p:spPr bwMode="auto">
          <a:xfrm>
            <a:off x="452438" y="303213"/>
            <a:ext cx="11880850" cy="6553200"/>
          </a:xfrm>
          <a:prstGeom prst="rect">
            <a:avLst/>
          </a:prstGeom>
          <a:solidFill>
            <a:schemeClr val="bg1"/>
          </a:solidFill>
          <a:ln w="76200" cmpd="tri" algn="ctr">
            <a:solidFill>
              <a:srgbClr val="2C5CA8"/>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804863" y="3000375"/>
            <a:ext cx="5494337" cy="1219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a:p>
        </p:txBody>
      </p:sp>
      <p:grpSp>
        <p:nvGrpSpPr>
          <p:cNvPr id="4" name="组合 3"/>
          <p:cNvGrpSpPr/>
          <p:nvPr/>
        </p:nvGrpSpPr>
        <p:grpSpPr>
          <a:xfrm>
            <a:off x="2710137" y="2768304"/>
            <a:ext cx="1683342" cy="1683342"/>
            <a:chOff x="304800" y="673100"/>
            <a:chExt cx="4000500" cy="4000500"/>
          </a:xfrm>
          <a:effectLst>
            <a:outerShdw blurRad="444500" dist="254000" dir="8100000" algn="tr" rotWithShape="0">
              <a:prstClr val="black">
                <a:alpha val="50000"/>
              </a:prstClr>
            </a:outerShdw>
          </a:effectLst>
        </p:grpSpPr>
        <p:sp>
          <p:nvSpPr>
            <p:cNvPr id="5" name="同心圆 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2000">
                <a:solidFill>
                  <a:srgbClr val="080808"/>
                </a:solidFill>
                <a:latin typeface="+mj-ea"/>
                <a:ea typeface="+mj-ea"/>
              </a:endParaRPr>
            </a:p>
          </p:txBody>
        </p:sp>
        <p:sp>
          <p:nvSpPr>
            <p:cNvPr id="6" name="椭圆 5"/>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zh-CN" altLang="en-US" sz="2000">
                <a:solidFill>
                  <a:srgbClr val="080808"/>
                </a:solidFill>
                <a:latin typeface="+mj-ea"/>
                <a:ea typeface="+mj-ea"/>
              </a:endParaRPr>
            </a:p>
          </p:txBody>
        </p:sp>
      </p:grpSp>
      <p:sp>
        <p:nvSpPr>
          <p:cNvPr id="11" name="TextBox 13"/>
          <p:cNvSpPr txBox="1"/>
          <p:nvPr/>
        </p:nvSpPr>
        <p:spPr>
          <a:xfrm>
            <a:off x="2917825" y="3068638"/>
            <a:ext cx="1268413" cy="1081405"/>
          </a:xfrm>
          <a:prstGeom prst="rect">
            <a:avLst/>
          </a:prstGeom>
          <a:noFill/>
        </p:spPr>
        <p:txBody>
          <a:bodyPr lIns="0" tIns="0" rIns="0" bIns="0">
            <a:spAutoFit/>
          </a:bodyPr>
          <a:lstStyle/>
          <a:p>
            <a:pPr>
              <a:defRPr/>
            </a:pPr>
            <a:r>
              <a:rPr lang="en-US" altLang="zh-CN" sz="7030" b="1" dirty="0">
                <a:solidFill>
                  <a:srgbClr val="2C5CA8"/>
                </a:solidFill>
                <a:latin typeface="微软雅黑" panose="020B0503020204020204" pitchFamily="34" charset="-122"/>
                <a:ea typeface="微软雅黑" panose="020B0503020204020204" pitchFamily="34" charset="-122"/>
              </a:rPr>
              <a:t>02</a:t>
            </a:r>
            <a:endParaRPr lang="zh-CN" altLang="en-US" sz="7030" b="1" dirty="0">
              <a:solidFill>
                <a:srgbClr val="2C5CA8"/>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6992938" y="3529013"/>
            <a:ext cx="4189412" cy="0"/>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5" name="TextBox 11"/>
          <p:cNvSpPr txBox="1">
            <a:spLocks noChangeArrowheads="1"/>
          </p:cNvSpPr>
          <p:nvPr/>
        </p:nvSpPr>
        <p:spPr bwMode="auto">
          <a:xfrm>
            <a:off x="7353300" y="2752725"/>
            <a:ext cx="382905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gn="l" eaLnBrk="0" hangingPunct="0">
              <a:defRPr>
                <a:solidFill>
                  <a:schemeClr val="tx1"/>
                </a:solidFill>
                <a:latin typeface="Calibri" panose="020F0502020204030204" pitchFamily="34" charset="0"/>
                <a:ea typeface="宋体" panose="02010600030101010101" pitchFamily="2" charset="-122"/>
              </a:defRPr>
            </a:lvl1pPr>
            <a:lvl2pPr algn="l" eaLnBrk="0" hangingPunct="0">
              <a:defRPr>
                <a:solidFill>
                  <a:schemeClr val="tx1"/>
                </a:solidFill>
                <a:latin typeface="Calibri" panose="020F0502020204030204" pitchFamily="34" charset="0"/>
                <a:ea typeface="宋体" panose="02010600030101010101" pitchFamily="2" charset="-122"/>
              </a:defRPr>
            </a:lvl2pPr>
            <a:lvl3pPr marL="1143000" indent="-228600" algn="l" eaLnBrk="0" hangingPunct="0">
              <a:defRPr>
                <a:solidFill>
                  <a:schemeClr val="tx1"/>
                </a:solidFill>
                <a:latin typeface="Calibri" panose="020F0502020204030204" pitchFamily="34" charset="0"/>
                <a:ea typeface="宋体" panose="02010600030101010101" pitchFamily="2" charset="-122"/>
              </a:defRPr>
            </a:lvl3pPr>
            <a:lvl4pPr marL="1600200" indent="-228600" algn="l" eaLnBrk="0" hangingPunct="0">
              <a:defRPr>
                <a:solidFill>
                  <a:schemeClr val="tx1"/>
                </a:solidFill>
                <a:latin typeface="Calibri" panose="020F0502020204030204" pitchFamily="34" charset="0"/>
                <a:ea typeface="宋体" panose="02010600030101010101" pitchFamily="2" charset="-122"/>
              </a:defRPr>
            </a:lvl4pPr>
            <a:lvl5pPr marL="2057400" indent="-228600" algn="l"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0" lvl="1" algn="ctr" eaLnBrk="1" hangingPunct="1"/>
            <a:r>
              <a:rPr lang="en-US" altLang="zh-CN" sz="4000" dirty="0">
                <a:solidFill>
                  <a:srgbClr val="2C5CA8"/>
                </a:solidFill>
                <a:latin typeface="微软雅黑" panose="020B0503020204020204" pitchFamily="34" charset="-122"/>
                <a:ea typeface="微软雅黑" panose="020B0503020204020204" pitchFamily="34" charset="-122"/>
              </a:rPr>
              <a:t>CRC</a:t>
            </a:r>
            <a:r>
              <a:rPr lang="zh-CN" altLang="en-US" sz="4000" dirty="0">
                <a:solidFill>
                  <a:srgbClr val="2C5CA8"/>
                </a:solidFill>
                <a:latin typeface="微软雅黑" panose="020B0503020204020204" pitchFamily="34" charset="-122"/>
                <a:ea typeface="微软雅黑" panose="020B0503020204020204" pitchFamily="34" charset="-122"/>
              </a:rPr>
              <a:t>模块</a:t>
            </a:r>
            <a:endParaRPr lang="en-US" altLang="zh-CN" sz="4000" dirty="0">
              <a:solidFill>
                <a:srgbClr val="2C5CA8"/>
              </a:solidFill>
              <a:latin typeface="微软雅黑" panose="020B0503020204020204" pitchFamily="34" charset="-122"/>
              <a:ea typeface="微软雅黑" panose="020B0503020204020204" pitchFamily="34" charset="-122"/>
            </a:endParaRPr>
          </a:p>
        </p:txBody>
      </p:sp>
      <p:sp>
        <p:nvSpPr>
          <p:cNvPr id="16" name="TextBox 11"/>
          <p:cNvSpPr txBox="1"/>
          <p:nvPr>
            <p:custDataLst>
              <p:tags r:id="rId1"/>
            </p:custDataLst>
          </p:nvPr>
        </p:nvSpPr>
        <p:spPr>
          <a:xfrm>
            <a:off x="7425055" y="3760788"/>
            <a:ext cx="1333500" cy="337185"/>
          </a:xfrm>
          <a:prstGeom prst="rect">
            <a:avLst/>
          </a:prstGeom>
          <a:noFill/>
        </p:spPr>
        <p:txBody>
          <a:bodyPr wrap="none">
            <a:spAutoFit/>
          </a:bodyPr>
          <a:lstStyle>
            <a:lvl1pPr marL="342900" indent="-342900" algn="l" eaLnBrk="0" hangingPunct="0">
              <a:defRPr>
                <a:solidFill>
                  <a:schemeClr val="tx1"/>
                </a:solidFill>
                <a:latin typeface="Calibri" panose="020F0502020204030204" pitchFamily="34" charset="0"/>
                <a:ea typeface="宋体" panose="02010600030101010101" pitchFamily="2" charset="-122"/>
              </a:defRPr>
            </a:lvl1pPr>
            <a:lvl2pPr marL="342900" indent="-342900" algn="l" eaLnBrk="0" hangingPunct="0">
              <a:defRPr>
                <a:solidFill>
                  <a:schemeClr val="tx1"/>
                </a:solidFill>
                <a:latin typeface="Calibri" panose="020F0502020204030204" pitchFamily="34" charset="0"/>
                <a:ea typeface="宋体" panose="02010600030101010101" pitchFamily="2" charset="-122"/>
              </a:defRPr>
            </a:lvl2pPr>
            <a:lvl3pPr marL="1143000" indent="-228600" algn="l" eaLnBrk="0" hangingPunct="0">
              <a:defRPr>
                <a:solidFill>
                  <a:schemeClr val="tx1"/>
                </a:solidFill>
                <a:latin typeface="Calibri" panose="020F0502020204030204" pitchFamily="34" charset="0"/>
                <a:ea typeface="宋体" panose="02010600030101010101" pitchFamily="2" charset="-122"/>
              </a:defRPr>
            </a:lvl3pPr>
            <a:lvl4pPr marL="1600200" indent="-228600" algn="l" eaLnBrk="0" hangingPunct="0">
              <a:defRPr>
                <a:solidFill>
                  <a:schemeClr val="tx1"/>
                </a:solidFill>
                <a:latin typeface="Calibri" panose="020F0502020204030204" pitchFamily="34" charset="0"/>
                <a:ea typeface="宋体" panose="02010600030101010101" pitchFamily="2" charset="-122"/>
              </a:defRPr>
            </a:lvl4pPr>
            <a:lvl5pPr marL="2057400" indent="-228600" algn="l"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1" algn="l" eaLnBrk="1" hangingPunct="1">
              <a:buFont typeface="Arial" panose="020B0604020202020204" pitchFamily="34" charset="0"/>
              <a:buChar char="•"/>
            </a:pPr>
            <a:r>
              <a:rPr lang="en-US" altLang="zh-CN" sz="1600" dirty="0">
                <a:solidFill>
                  <a:srgbClr val="A6A6A6"/>
                </a:solidFill>
                <a:latin typeface="微软雅黑" panose="020B0503020204020204" pitchFamily="34" charset="-122"/>
                <a:ea typeface="微软雅黑" panose="020B0503020204020204" pitchFamily="34" charset="-122"/>
                <a:cs typeface="等线" panose="02010600030101010101" pitchFamily="2" charset="-122"/>
              </a:rPr>
              <a:t>CRC</a:t>
            </a:r>
            <a:r>
              <a:rPr lang="zh-CN" altLang="en-US" sz="1600" dirty="0">
                <a:solidFill>
                  <a:srgbClr val="A6A6A6"/>
                </a:solidFill>
                <a:latin typeface="微软雅黑" panose="020B0503020204020204" pitchFamily="34" charset="-122"/>
                <a:ea typeface="微软雅黑" panose="020B0503020204020204" pitchFamily="34" charset="-122"/>
                <a:cs typeface="等线" panose="02010600030101010101" pitchFamily="2" charset="-122"/>
                <a:sym typeface="+mn-ea"/>
              </a:rPr>
              <a:t>原理</a:t>
            </a:r>
            <a:endParaRPr lang="zh-CN" altLang="en-US" sz="1600" dirty="0">
              <a:solidFill>
                <a:srgbClr val="A6A6A6"/>
              </a:solidFill>
              <a:latin typeface="微软雅黑" panose="020B0503020204020204" pitchFamily="34" charset="-122"/>
              <a:ea typeface="微软雅黑" panose="020B0503020204020204" pitchFamily="34" charset="-122"/>
              <a:cs typeface="等线" panose="02010600030101010101" pitchFamily="2" charset="-122"/>
            </a:endParaRPr>
          </a:p>
        </p:txBody>
      </p:sp>
      <p:sp>
        <p:nvSpPr>
          <p:cNvPr id="2" name="TextBox 11"/>
          <p:cNvSpPr txBox="1"/>
          <p:nvPr>
            <p:custDataLst>
              <p:tags r:id="rId2"/>
            </p:custDataLst>
          </p:nvPr>
        </p:nvSpPr>
        <p:spPr>
          <a:xfrm>
            <a:off x="7439025" y="4103053"/>
            <a:ext cx="1541780" cy="337185"/>
          </a:xfrm>
          <a:prstGeom prst="rect">
            <a:avLst/>
          </a:prstGeom>
          <a:noFill/>
        </p:spPr>
        <p:txBody>
          <a:bodyPr wrap="none">
            <a:spAutoFit/>
          </a:bodyPr>
          <a:lstStyle>
            <a:lvl1pPr marL="342900" indent="-342900" algn="l" eaLnBrk="0" hangingPunct="0">
              <a:defRPr>
                <a:solidFill>
                  <a:schemeClr val="tx1"/>
                </a:solidFill>
                <a:latin typeface="Calibri" panose="020F0502020204030204" pitchFamily="34" charset="0"/>
                <a:ea typeface="宋体" panose="02010600030101010101" pitchFamily="2" charset="-122"/>
              </a:defRPr>
            </a:lvl1pPr>
            <a:lvl2pPr marL="342900" indent="-342900" algn="l" eaLnBrk="0" hangingPunct="0">
              <a:defRPr>
                <a:solidFill>
                  <a:schemeClr val="tx1"/>
                </a:solidFill>
                <a:latin typeface="Calibri" panose="020F0502020204030204" pitchFamily="34" charset="0"/>
                <a:ea typeface="宋体" panose="02010600030101010101" pitchFamily="2" charset="-122"/>
              </a:defRPr>
            </a:lvl2pPr>
            <a:lvl3pPr marL="1143000" indent="-228600" algn="l" eaLnBrk="0" hangingPunct="0">
              <a:defRPr>
                <a:solidFill>
                  <a:schemeClr val="tx1"/>
                </a:solidFill>
                <a:latin typeface="Calibri" panose="020F0502020204030204" pitchFamily="34" charset="0"/>
                <a:ea typeface="宋体" panose="02010600030101010101" pitchFamily="2" charset="-122"/>
              </a:defRPr>
            </a:lvl3pPr>
            <a:lvl4pPr marL="1600200" indent="-228600" algn="l" eaLnBrk="0" hangingPunct="0">
              <a:defRPr>
                <a:solidFill>
                  <a:schemeClr val="tx1"/>
                </a:solidFill>
                <a:latin typeface="Calibri" panose="020F0502020204030204" pitchFamily="34" charset="0"/>
                <a:ea typeface="宋体" panose="02010600030101010101" pitchFamily="2" charset="-122"/>
              </a:defRPr>
            </a:lvl4pPr>
            <a:lvl5pPr marL="2057400" indent="-228600" algn="l"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1" algn="l" eaLnBrk="1" hangingPunct="1">
              <a:buFont typeface="Arial" panose="020B0604020202020204" pitchFamily="34" charset="0"/>
              <a:buChar char="•"/>
            </a:pPr>
            <a:r>
              <a:rPr lang="zh-CN" altLang="en-US" sz="1600" dirty="0">
                <a:solidFill>
                  <a:srgbClr val="A6A6A6"/>
                </a:solidFill>
                <a:latin typeface="微软雅黑" panose="020B0503020204020204" pitchFamily="34" charset="-122"/>
                <a:ea typeface="微软雅黑" panose="020B0503020204020204" pitchFamily="34" charset="-122"/>
                <a:cs typeface="等线" panose="02010600030101010101" pitchFamily="2" charset="-122"/>
                <a:sym typeface="+mn-ea"/>
              </a:rPr>
              <a:t>校验多项式</a:t>
            </a:r>
            <a:endParaRPr lang="zh-CN" altLang="en-US" sz="1600" dirty="0">
              <a:solidFill>
                <a:srgbClr val="A6A6A6"/>
              </a:solidFill>
              <a:latin typeface="微软雅黑" panose="020B0503020204020204" pitchFamily="34" charset="-122"/>
              <a:ea typeface="微软雅黑" panose="020B0503020204020204" pitchFamily="34" charset="-122"/>
              <a:cs typeface="等线" panose="02010600030101010101" pitchFamily="2" charset="-122"/>
            </a:endParaRPr>
          </a:p>
        </p:txBody>
      </p:sp>
      <p:sp>
        <p:nvSpPr>
          <p:cNvPr id="8" name="TextBox 11"/>
          <p:cNvSpPr txBox="1"/>
          <p:nvPr>
            <p:custDataLst>
              <p:tags r:id="rId3"/>
            </p:custDataLst>
          </p:nvPr>
        </p:nvSpPr>
        <p:spPr>
          <a:xfrm>
            <a:off x="9147175" y="3760788"/>
            <a:ext cx="1338580" cy="337185"/>
          </a:xfrm>
          <a:prstGeom prst="rect">
            <a:avLst/>
          </a:prstGeom>
          <a:noFill/>
        </p:spPr>
        <p:txBody>
          <a:bodyPr wrap="none">
            <a:spAutoFit/>
          </a:bodyPr>
          <a:lstStyle>
            <a:lvl1pPr marL="342900" indent="-342900" algn="l" eaLnBrk="0" hangingPunct="0">
              <a:defRPr>
                <a:solidFill>
                  <a:schemeClr val="tx1"/>
                </a:solidFill>
                <a:latin typeface="Calibri" panose="020F0502020204030204" pitchFamily="34" charset="0"/>
                <a:ea typeface="宋体" panose="02010600030101010101" pitchFamily="2" charset="-122"/>
              </a:defRPr>
            </a:lvl1pPr>
            <a:lvl2pPr marL="342900" indent="-342900" algn="l" eaLnBrk="0" hangingPunct="0">
              <a:defRPr>
                <a:solidFill>
                  <a:schemeClr val="tx1"/>
                </a:solidFill>
                <a:latin typeface="Calibri" panose="020F0502020204030204" pitchFamily="34" charset="0"/>
                <a:ea typeface="宋体" panose="02010600030101010101" pitchFamily="2" charset="-122"/>
              </a:defRPr>
            </a:lvl2pPr>
            <a:lvl3pPr marL="1143000" indent="-228600" algn="l" eaLnBrk="0" hangingPunct="0">
              <a:defRPr>
                <a:solidFill>
                  <a:schemeClr val="tx1"/>
                </a:solidFill>
                <a:latin typeface="Calibri" panose="020F0502020204030204" pitchFamily="34" charset="0"/>
                <a:ea typeface="宋体" panose="02010600030101010101" pitchFamily="2" charset="-122"/>
              </a:defRPr>
            </a:lvl3pPr>
            <a:lvl4pPr marL="1600200" indent="-228600" algn="l" eaLnBrk="0" hangingPunct="0">
              <a:defRPr>
                <a:solidFill>
                  <a:schemeClr val="tx1"/>
                </a:solidFill>
                <a:latin typeface="Calibri" panose="020F0502020204030204" pitchFamily="34" charset="0"/>
                <a:ea typeface="宋体" panose="02010600030101010101" pitchFamily="2" charset="-122"/>
              </a:defRPr>
            </a:lvl4pPr>
            <a:lvl5pPr marL="2057400" indent="-228600" algn="l"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1" eaLnBrk="1" hangingPunct="1">
              <a:buFont typeface="Arial" panose="020B0604020202020204" pitchFamily="34" charset="0"/>
              <a:buChar char="•"/>
            </a:pPr>
            <a:r>
              <a:rPr lang="zh-CN" altLang="en-US" sz="1600" dirty="0">
                <a:solidFill>
                  <a:srgbClr val="A6A6A6"/>
                </a:solidFill>
                <a:latin typeface="微软雅黑" panose="020B0503020204020204" pitchFamily="34" charset="-122"/>
                <a:ea typeface="微软雅黑" panose="020B0503020204020204" pitchFamily="34" charset="-122"/>
                <a:cs typeface="等线" panose="02010600030101010101" pitchFamily="2" charset="-122"/>
              </a:rPr>
              <a:t>实现步骤</a:t>
            </a:r>
            <a:endParaRPr lang="zh-CN" altLang="en-US" sz="1600" dirty="0">
              <a:solidFill>
                <a:srgbClr val="A6A6A6"/>
              </a:solidFill>
              <a:latin typeface="微软雅黑" panose="020B0503020204020204" pitchFamily="34" charset="-122"/>
              <a:ea typeface="微软雅黑" panose="020B0503020204020204" pitchFamily="34" charset="-122"/>
              <a:cs typeface="等线" panose="02010600030101010101" pitchFamily="2" charset="-122"/>
            </a:endParaRPr>
          </a:p>
        </p:txBody>
      </p:sp>
    </p:spTree>
  </p:cSld>
  <p:clrMapOvr>
    <a:masterClrMapping/>
  </p:clrMapOvr>
  <p:transition spd="med" advTm="1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p:tgtEl>
                                          <p:spTgt spid="15"/>
                                        </p:tgtEl>
                                        <p:attrNameLst>
                                          <p:attrName>ppt_x</p:attrName>
                                        </p:attrNameLst>
                                      </p:cBhvr>
                                      <p:tavLst>
                                        <p:tav tm="0">
                                          <p:val>
                                            <p:strVal val="#ppt_x-#ppt_w*1.125000"/>
                                          </p:val>
                                        </p:tav>
                                        <p:tav tm="100000">
                                          <p:val>
                                            <p:strVal val="#ppt_x"/>
                                          </p:val>
                                        </p:tav>
                                      </p:tavLst>
                                    </p:anim>
                                    <p:animEffect transition="in" filter="wipe(right)">
                                      <p:cBhvr>
                                        <p:cTn id="18" dur="500"/>
                                        <p:tgtEl>
                                          <p:spTgt spid="15"/>
                                        </p:tgtEl>
                                      </p:cBhvr>
                                    </p:animEffect>
                                  </p:childTnLst>
                                </p:cTn>
                              </p:par>
                            </p:childTnLst>
                          </p:cTn>
                        </p:par>
                        <p:par>
                          <p:cTn id="19" fill="hold">
                            <p:stCondLst>
                              <p:cond delay="1500"/>
                            </p:stCondLst>
                            <p:childTnLst>
                              <p:par>
                                <p:cTn id="20" presetID="12" presetClass="entr" presetSubtype="8"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p:tgtEl>
                                          <p:spTgt spid="16"/>
                                        </p:tgtEl>
                                        <p:attrNameLst>
                                          <p:attrName>ppt_x</p:attrName>
                                        </p:attrNameLst>
                                      </p:cBhvr>
                                      <p:tavLst>
                                        <p:tav tm="0">
                                          <p:val>
                                            <p:strVal val="#ppt_x-#ppt_w*1.125000"/>
                                          </p:val>
                                        </p:tav>
                                        <p:tav tm="100000">
                                          <p:val>
                                            <p:strVal val="#ppt_x"/>
                                          </p:val>
                                        </p:tav>
                                      </p:tavLst>
                                    </p:anim>
                                    <p:animEffect transition="in" filter="wipe(right)">
                                      <p:cBhvr>
                                        <p:cTn id="23" dur="500"/>
                                        <p:tgtEl>
                                          <p:spTgt spid="16"/>
                                        </p:tgtEl>
                                      </p:cBhvr>
                                    </p:animEffect>
                                  </p:childTnLst>
                                </p:cTn>
                              </p:par>
                            </p:childTnLst>
                          </p:cTn>
                        </p:par>
                        <p:par>
                          <p:cTn id="24" fill="hold">
                            <p:stCondLst>
                              <p:cond delay="2000"/>
                            </p:stCondLst>
                            <p:childTnLst>
                              <p:par>
                                <p:cTn id="25" presetID="12" presetClass="entr" presetSubtype="8" fill="hold" grpId="0" nodeType="after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p:tgtEl>
                                          <p:spTgt spid="2"/>
                                        </p:tgtEl>
                                        <p:attrNameLst>
                                          <p:attrName>ppt_x</p:attrName>
                                        </p:attrNameLst>
                                      </p:cBhvr>
                                      <p:tavLst>
                                        <p:tav tm="0">
                                          <p:val>
                                            <p:strVal val="#ppt_x-#ppt_w*1.125000"/>
                                          </p:val>
                                        </p:tav>
                                        <p:tav tm="100000">
                                          <p:val>
                                            <p:strVal val="#ppt_x"/>
                                          </p:val>
                                        </p:tav>
                                      </p:tavLst>
                                    </p:anim>
                                    <p:animEffect transition="in" filter="wipe(right)">
                                      <p:cBhvr>
                                        <p:cTn id="28" dur="500"/>
                                        <p:tgtEl>
                                          <p:spTgt spid="2"/>
                                        </p:tgtEl>
                                      </p:cBhvr>
                                    </p:animEffect>
                                  </p:childTnLst>
                                </p:cTn>
                              </p:par>
                            </p:childTnLst>
                          </p:cTn>
                        </p:par>
                        <p:par>
                          <p:cTn id="29" fill="hold">
                            <p:stCondLst>
                              <p:cond delay="2500"/>
                            </p:stCondLst>
                            <p:childTnLst>
                              <p:par>
                                <p:cTn id="30" presetID="12" presetClass="entr" presetSubtype="8"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additive="base">
                                        <p:cTn id="32" dur="500"/>
                                        <p:tgtEl>
                                          <p:spTgt spid="8"/>
                                        </p:tgtEl>
                                        <p:attrNameLst>
                                          <p:attrName>ppt_x</p:attrName>
                                        </p:attrNameLst>
                                      </p:cBhvr>
                                      <p:tavLst>
                                        <p:tav tm="0">
                                          <p:val>
                                            <p:strVal val="#ppt_x-#ppt_w*1.125000"/>
                                          </p:val>
                                        </p:tav>
                                        <p:tav tm="100000">
                                          <p:val>
                                            <p:strVal val="#ppt_x"/>
                                          </p:val>
                                        </p:tav>
                                      </p:tavLst>
                                    </p:anim>
                                    <p:animEffect transition="in" filter="wipe(right)">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6" grpId="0"/>
      <p:bldP spid="2"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p:cNvSpPr txBox="1"/>
          <p:nvPr/>
        </p:nvSpPr>
        <p:spPr>
          <a:xfrm>
            <a:off x="361950" y="295275"/>
            <a:ext cx="3067050" cy="379413"/>
          </a:xfrm>
          <a:prstGeom prst="rect">
            <a:avLst/>
          </a:prstGeom>
        </p:spPr>
        <p:txBody>
          <a:bodyPr lIns="96435" tIns="48218" rIns="96435" bIns="48218"/>
          <a:lstStyle>
            <a:lvl1pPr algn="l" defTabSz="457200" eaLnBrk="0" hangingPunct="0">
              <a:defRPr>
                <a:solidFill>
                  <a:schemeClr val="tx1"/>
                </a:solidFill>
                <a:latin typeface="Calibri" panose="020F0502020204030204" pitchFamily="34" charset="0"/>
                <a:ea typeface="宋体" panose="02010600030101010101" pitchFamily="2" charset="-122"/>
              </a:defRPr>
            </a:lvl1pPr>
            <a:lvl2pPr marL="742950" indent="-285750" algn="l" defTabSz="457200" eaLnBrk="0" hangingPunct="0">
              <a:defRPr>
                <a:solidFill>
                  <a:schemeClr val="tx1"/>
                </a:solidFill>
                <a:latin typeface="Calibri" panose="020F0502020204030204" pitchFamily="34" charset="0"/>
                <a:ea typeface="宋体" panose="02010600030101010101" pitchFamily="2" charset="-122"/>
              </a:defRPr>
            </a:lvl2pPr>
            <a:lvl3pPr marL="1143000" indent="-228600" algn="l" defTabSz="457200" eaLnBrk="0" hangingPunct="0">
              <a:defRPr>
                <a:solidFill>
                  <a:schemeClr val="tx1"/>
                </a:solidFill>
                <a:latin typeface="Calibri" panose="020F0502020204030204" pitchFamily="34" charset="0"/>
                <a:ea typeface="宋体" panose="02010600030101010101" pitchFamily="2" charset="-122"/>
              </a:defRPr>
            </a:lvl3pPr>
            <a:lvl4pPr marL="1600200" indent="-228600" algn="l" defTabSz="457200" eaLnBrk="0" hangingPunct="0">
              <a:defRPr>
                <a:solidFill>
                  <a:schemeClr val="tx1"/>
                </a:solidFill>
                <a:latin typeface="Calibri" panose="020F0502020204030204" pitchFamily="34" charset="0"/>
                <a:ea typeface="宋体" panose="02010600030101010101" pitchFamily="2" charset="-122"/>
              </a:defRPr>
            </a:lvl4pPr>
            <a:lvl5pPr marL="2057400" indent="-228600" algn="l" defTabSz="4572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spcAft>
                <a:spcPts val="600"/>
              </a:spcAft>
              <a:buClr>
                <a:srgbClr val="015491"/>
              </a:buClr>
              <a:buSzPct val="145000"/>
              <a:buFont typeface="Arial" panose="020B0604020202020204" pitchFamily="34" charset="0"/>
              <a:buNone/>
            </a:pPr>
            <a:r>
              <a:rPr lang="zh-CN" altLang="en-US"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rPr>
              <a:t>模块原理</a:t>
            </a:r>
            <a:endParaRPr lang="en-US" altLang="zh-CN"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endParaRPr>
          </a:p>
        </p:txBody>
      </p:sp>
      <p:sp>
        <p:nvSpPr>
          <p:cNvPr id="21" name="文本框 20"/>
          <p:cNvSpPr txBox="1"/>
          <p:nvPr>
            <p:custDataLst>
              <p:tags r:id="rId1"/>
            </p:custDataLst>
          </p:nvPr>
        </p:nvSpPr>
        <p:spPr>
          <a:xfrm>
            <a:off x="455295" y="880110"/>
            <a:ext cx="6402705" cy="93345"/>
          </a:xfrm>
          <a:prstGeom prst="rect">
            <a:avLst/>
          </a:prstGeom>
          <a:noFill/>
        </p:spPr>
        <p:txBody>
          <a:bodyPr wrap="square">
            <a:noAutofit/>
          </a:bodyPr>
          <a:lstStyle/>
          <a:p>
            <a:pPr marL="285750" marR="0" lvl="0" indent="-285750" algn="l" defTabSz="914400" rtl="0" eaLnBrk="1" fontAlgn="base" latinLnBrk="0" hangingPunct="1">
              <a:lnSpc>
                <a:spcPct val="100000"/>
              </a:lnSpc>
              <a:spcBef>
                <a:spcPct val="0"/>
              </a:spcBef>
              <a:spcAft>
                <a:spcPct val="0"/>
              </a:spcAft>
              <a:buClrTx/>
              <a:buSzTx/>
              <a:buFont typeface="Wingdings" panose="05000000000000000000" charset="0"/>
              <a:buChar char="Ø"/>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添加</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CRC</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p:txBody>
      </p:sp>
      <p:sp>
        <p:nvSpPr>
          <p:cNvPr id="2" name="文本框 1"/>
          <p:cNvSpPr txBox="1"/>
          <p:nvPr>
            <p:custDataLst>
              <p:tags r:id="rId2"/>
            </p:custDataLst>
          </p:nvPr>
        </p:nvSpPr>
        <p:spPr>
          <a:xfrm>
            <a:off x="778510" y="3081655"/>
            <a:ext cx="11130915" cy="609600"/>
          </a:xfrm>
          <a:prstGeom prst="rect">
            <a:avLst/>
          </a:prstGeom>
          <a:noFill/>
        </p:spPr>
        <p:txBody>
          <a:bodyPr wrap="square" rtlCol="0">
            <a:noAutofit/>
          </a:bodyPr>
          <a:p>
            <a:pPr marL="285750" indent="-285750" algn="l">
              <a:buFont typeface="Wingdings" panose="05000000000000000000" charset="0"/>
              <a:buChar char="u"/>
            </a:pPr>
            <a:r>
              <a:rPr lang="zh-CN" altLang="en-US" sz="1600" dirty="0">
                <a:latin typeface="微软雅黑" panose="020B0503020204020204" pitchFamily="34" charset="-122"/>
                <a:ea typeface="微软雅黑" panose="020B0503020204020204" pitchFamily="34" charset="-122"/>
              </a:rPr>
              <a:t>目的：发送方发送的数据在传输过程中受到了信号干扰，可能出现错误的码，造成的结果就是接收方不清楚收到的数据是否正确，所以就有了CRC校验码，CRC是数据通信领域中最常用的一种</a:t>
            </a:r>
            <a:r>
              <a:rPr lang="zh-CN" altLang="en-US" sz="1600" dirty="0">
                <a:highlight>
                  <a:srgbClr val="FFFF00"/>
                </a:highlight>
                <a:latin typeface="微软雅黑" panose="020B0503020204020204" pitchFamily="34" charset="-122"/>
                <a:ea typeface="微软雅黑" panose="020B0503020204020204" pitchFamily="34" charset="-122"/>
              </a:rPr>
              <a:t>差错校验码</a:t>
            </a:r>
            <a:r>
              <a:rPr lang="zh-CN" altLang="en-US" sz="160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pic>
        <p:nvPicPr>
          <p:cNvPr id="18" name="图片 17"/>
          <p:cNvPicPr>
            <a:picLocks noChangeAspect="1"/>
          </p:cNvPicPr>
          <p:nvPr>
            <p:custDataLst>
              <p:tags r:id="rId3"/>
            </p:custDataLst>
          </p:nvPr>
        </p:nvPicPr>
        <p:blipFill>
          <a:blip r:embed="rId4"/>
          <a:stretch>
            <a:fillRect/>
          </a:stretch>
        </p:blipFill>
        <p:spPr>
          <a:xfrm>
            <a:off x="1316355" y="1240155"/>
            <a:ext cx="10160635" cy="1620520"/>
          </a:xfrm>
          <a:prstGeom prst="rect">
            <a:avLst/>
          </a:prstGeom>
        </p:spPr>
      </p:pic>
      <p:sp>
        <p:nvSpPr>
          <p:cNvPr id="19" name="文本框 18"/>
          <p:cNvSpPr txBox="1"/>
          <p:nvPr>
            <p:custDataLst>
              <p:tags r:id="rId5"/>
            </p:custDataLst>
          </p:nvPr>
        </p:nvSpPr>
        <p:spPr>
          <a:xfrm>
            <a:off x="778510" y="3688080"/>
            <a:ext cx="11130915" cy="286385"/>
          </a:xfrm>
          <a:prstGeom prst="rect">
            <a:avLst/>
          </a:prstGeom>
          <a:noFill/>
        </p:spPr>
        <p:txBody>
          <a:bodyPr wrap="square" rtlCol="0">
            <a:noAutofit/>
          </a:bodyPr>
          <a:p>
            <a:pPr marL="285750" indent="-285750" algn="l">
              <a:buFont typeface="Wingdings" panose="05000000000000000000" charset="0"/>
              <a:buChar char="u"/>
            </a:pPr>
            <a:r>
              <a:rPr lang="zh-CN" altLang="en-US" sz="1600" dirty="0">
                <a:latin typeface="微软雅黑" panose="020B0503020204020204" pitchFamily="34" charset="-122"/>
                <a:ea typeface="微软雅黑" panose="020B0503020204020204" pitchFamily="34" charset="-122"/>
                <a:sym typeface="+mn-ea"/>
              </a:rPr>
              <a:t>原理：在发送端使用用发送信息比特和生成多项式相除，余数作为CRC校验位，并将此值附在发送信息比特之后后。在接收方进行校验过程，以判断数据是否有错。</a:t>
            </a:r>
            <a:r>
              <a:rPr lang="zh-CN" altLang="en-US" sz="1600" dirty="0">
                <a:highlight>
                  <a:srgbClr val="FFFF00"/>
                </a:highlight>
                <a:latin typeface="微软雅黑" panose="020B0503020204020204" pitchFamily="34" charset="-122"/>
                <a:ea typeface="微软雅黑" panose="020B0503020204020204" pitchFamily="34" charset="-122"/>
                <a:sym typeface="+mn-ea"/>
              </a:rPr>
              <a:t>所接收的比特数据和生成多项式（和发送端用同样的生成多项式）相除，如果余数为0，则接收的比特数据没有错误；若余数不为0，则有错。</a:t>
            </a:r>
            <a:endParaRPr lang="zh-CN" altLang="en-US" sz="1600" dirty="0">
              <a:highlight>
                <a:srgbClr val="FFFF00"/>
              </a:highlight>
              <a:latin typeface="微软雅黑" panose="020B0503020204020204" pitchFamily="34" charset="-122"/>
              <a:ea typeface="微软雅黑" panose="020B0503020204020204" pitchFamily="34" charset="-122"/>
              <a:sym typeface="+mn-ea"/>
            </a:endParaRPr>
          </a:p>
        </p:txBody>
      </p:sp>
      <p:cxnSp>
        <p:nvCxnSpPr>
          <p:cNvPr id="3" name="直接连接符 2"/>
          <p:cNvCxnSpPr/>
          <p:nvPr>
            <p:custDataLst>
              <p:tags r:id="rId6"/>
            </p:custDataLst>
          </p:nvPr>
        </p:nvCxnSpPr>
        <p:spPr>
          <a:xfrm>
            <a:off x="452438" y="711200"/>
            <a:ext cx="11953601"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 name="文本框 3"/>
          <p:cNvSpPr txBox="1"/>
          <p:nvPr>
            <p:custDataLst>
              <p:tags r:id="rId7"/>
            </p:custDataLst>
          </p:nvPr>
        </p:nvSpPr>
        <p:spPr>
          <a:xfrm>
            <a:off x="633095" y="4840605"/>
            <a:ext cx="6402705" cy="332105"/>
          </a:xfrm>
          <a:prstGeom prst="rect">
            <a:avLst/>
          </a:prstGeom>
          <a:noFill/>
        </p:spPr>
        <p:txBody>
          <a:bodyPr wrap="square">
            <a:noAutofit/>
          </a:bodyPr>
          <a:p>
            <a:pPr marL="285750" marR="0" lvl="0" indent="-285750" algn="l" defTabSz="914400" rtl="0" eaLnBrk="1" fontAlgn="base" latinLnBrk="0" hangingPunct="1">
              <a:lnSpc>
                <a:spcPct val="100000"/>
              </a:lnSpc>
              <a:spcBef>
                <a:spcPct val="0"/>
              </a:spcBef>
              <a:spcAft>
                <a:spcPct val="0"/>
              </a:spcAft>
              <a:buClrTx/>
              <a:buSzTx/>
              <a:buFont typeface="Wingdings" panose="05000000000000000000" charset="0"/>
              <a:buChar char="Ø"/>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检验</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rPr>
              <a:t>CRC</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等线" panose="02010600030101010101" pitchFamily="2" charset="-122"/>
            </a:endParaRPr>
          </a:p>
        </p:txBody>
      </p:sp>
      <p:sp>
        <p:nvSpPr>
          <p:cNvPr id="5" name="文本框 4"/>
          <p:cNvSpPr txBox="1"/>
          <p:nvPr>
            <p:custDataLst>
              <p:tags r:id="rId8"/>
            </p:custDataLst>
          </p:nvPr>
        </p:nvSpPr>
        <p:spPr>
          <a:xfrm>
            <a:off x="778510" y="5416550"/>
            <a:ext cx="11130915" cy="609600"/>
          </a:xfrm>
          <a:prstGeom prst="rect">
            <a:avLst/>
          </a:prstGeom>
          <a:noFill/>
        </p:spPr>
        <p:txBody>
          <a:bodyPr wrap="square" rtlCol="0">
            <a:noAutofit/>
          </a:bodyPr>
          <a:p>
            <a:pPr marL="285750" indent="-285750" algn="l">
              <a:buFont typeface="Wingdings" panose="05000000000000000000" charset="0"/>
              <a:buChar char="u"/>
            </a:pPr>
            <a:r>
              <a:rPr lang="zh-CN" altLang="en-US" sz="1600" dirty="0">
                <a:latin typeface="微软雅黑" panose="020B0503020204020204" pitchFamily="34" charset="-122"/>
                <a:ea typeface="微软雅黑" panose="020B0503020204020204" pitchFamily="34" charset="-122"/>
              </a:rPr>
              <a:t>目的：检验接收端接收到的传输块数据是</a:t>
            </a:r>
            <a:r>
              <a:rPr lang="zh-CN" altLang="en-US" sz="1600" dirty="0">
                <a:latin typeface="微软雅黑" panose="020B0503020204020204" pitchFamily="34" charset="-122"/>
                <a:ea typeface="微软雅黑" panose="020B0503020204020204" pitchFamily="34" charset="-122"/>
              </a:rPr>
              <a:t>否错误。</a:t>
            </a:r>
            <a:endParaRPr lang="zh-CN" altLang="en-US" sz="1600" dirty="0">
              <a:latin typeface="微软雅黑" panose="020B0503020204020204" pitchFamily="34" charset="-122"/>
              <a:ea typeface="微软雅黑" panose="020B0503020204020204" pitchFamily="34" charset="-122"/>
            </a:endParaRPr>
          </a:p>
        </p:txBody>
      </p:sp>
      <p:sp>
        <p:nvSpPr>
          <p:cNvPr id="7" name="文本框 6"/>
          <p:cNvSpPr txBox="1"/>
          <p:nvPr>
            <p:custDataLst>
              <p:tags r:id="rId9"/>
            </p:custDataLst>
          </p:nvPr>
        </p:nvSpPr>
        <p:spPr>
          <a:xfrm>
            <a:off x="778510" y="5920740"/>
            <a:ext cx="11130915" cy="673100"/>
          </a:xfrm>
          <a:prstGeom prst="rect">
            <a:avLst/>
          </a:prstGeom>
          <a:noFill/>
        </p:spPr>
        <p:txBody>
          <a:bodyPr wrap="square" rtlCol="0">
            <a:noAutofit/>
          </a:bodyPr>
          <a:p>
            <a:pPr marL="285750" indent="-285750" algn="l">
              <a:buFont typeface="Wingdings" panose="05000000000000000000" charset="0"/>
              <a:buChar char="u"/>
            </a:pPr>
            <a:r>
              <a:rPr lang="zh-CN" altLang="en-US" sz="1600" dirty="0">
                <a:latin typeface="微软雅黑" panose="020B0503020204020204" pitchFamily="34" charset="-122"/>
                <a:ea typeface="微软雅黑" panose="020B0503020204020204" pitchFamily="34" charset="-122"/>
                <a:sym typeface="+mn-ea"/>
              </a:rPr>
              <a:t>原理：接收端将接收到的传输块数据</a:t>
            </a:r>
            <a:r>
              <a:rPr lang="zh-CN" altLang="en-US" sz="1600" dirty="0">
                <a:highlight>
                  <a:srgbClr val="FFFF00"/>
                </a:highlight>
                <a:latin typeface="微软雅黑" panose="020B0503020204020204" pitchFamily="34" charset="-122"/>
                <a:ea typeface="微软雅黑" panose="020B0503020204020204" pitchFamily="34" charset="-122"/>
                <a:sym typeface="+mn-ea"/>
              </a:rPr>
              <a:t>再次进行</a:t>
            </a:r>
            <a:r>
              <a:rPr lang="en-US" altLang="zh-CN" sz="1600" dirty="0">
                <a:highlight>
                  <a:srgbClr val="FFFF00"/>
                </a:highlight>
                <a:latin typeface="微软雅黑" panose="020B0503020204020204" pitchFamily="34" charset="-122"/>
                <a:ea typeface="微软雅黑" panose="020B0503020204020204" pitchFamily="34" charset="-122"/>
                <a:sym typeface="+mn-ea"/>
              </a:rPr>
              <a:t>CRC</a:t>
            </a:r>
            <a:r>
              <a:rPr lang="zh-CN" altLang="en-US" sz="1600" dirty="0">
                <a:highlight>
                  <a:srgbClr val="FFFF00"/>
                </a:highlight>
                <a:latin typeface="微软雅黑" panose="020B0503020204020204" pitchFamily="34" charset="-122"/>
                <a:ea typeface="微软雅黑" panose="020B0503020204020204" pitchFamily="34" charset="-122"/>
                <a:sym typeface="+mn-ea"/>
              </a:rPr>
              <a:t>编码</a:t>
            </a:r>
            <a:r>
              <a:rPr lang="zh-CN" altLang="en-US" sz="1600" dirty="0">
                <a:latin typeface="微软雅黑" panose="020B0503020204020204" pitchFamily="34" charset="-122"/>
                <a:ea typeface="微软雅黑" panose="020B0503020204020204" pitchFamily="34" charset="-122"/>
                <a:sym typeface="+mn-ea"/>
              </a:rPr>
              <a:t>，将</a:t>
            </a:r>
            <a:r>
              <a:rPr lang="zh-CN" altLang="en-US" sz="1600" dirty="0">
                <a:highlight>
                  <a:srgbClr val="FFFF00"/>
                </a:highlight>
                <a:latin typeface="微软雅黑" panose="020B0503020204020204" pitchFamily="34" charset="-122"/>
                <a:ea typeface="微软雅黑" panose="020B0503020204020204" pitchFamily="34" charset="-122"/>
                <a:sym typeface="+mn-ea"/>
              </a:rPr>
              <a:t>编码得到的</a:t>
            </a:r>
            <a:r>
              <a:rPr lang="en-US" altLang="zh-CN" sz="1600" dirty="0">
                <a:highlight>
                  <a:srgbClr val="FFFF00"/>
                </a:highlight>
                <a:latin typeface="微软雅黑" panose="020B0503020204020204" pitchFamily="34" charset="-122"/>
                <a:ea typeface="微软雅黑" panose="020B0503020204020204" pitchFamily="34" charset="-122"/>
                <a:sym typeface="+mn-ea"/>
              </a:rPr>
              <a:t>CRC</a:t>
            </a:r>
            <a:r>
              <a:rPr lang="zh-CN" altLang="en-US" sz="1600" dirty="0">
                <a:highlight>
                  <a:srgbClr val="FFFF00"/>
                </a:highlight>
                <a:latin typeface="微软雅黑" panose="020B0503020204020204" pitchFamily="34" charset="-122"/>
                <a:ea typeface="微软雅黑" panose="020B0503020204020204" pitchFamily="34" charset="-122"/>
                <a:sym typeface="+mn-ea"/>
              </a:rPr>
              <a:t>比特与接收的</a:t>
            </a:r>
            <a:r>
              <a:rPr lang="en-US" altLang="zh-CN" sz="1600" dirty="0">
                <a:highlight>
                  <a:srgbClr val="FFFF00"/>
                </a:highlight>
                <a:latin typeface="微软雅黑" panose="020B0503020204020204" pitchFamily="34" charset="-122"/>
                <a:ea typeface="微软雅黑" panose="020B0503020204020204" pitchFamily="34" charset="-122"/>
                <a:sym typeface="+mn-ea"/>
              </a:rPr>
              <a:t>CRC</a:t>
            </a:r>
            <a:r>
              <a:rPr lang="zh-CN" altLang="en-US" sz="1600" dirty="0">
                <a:highlight>
                  <a:srgbClr val="FFFF00"/>
                </a:highlight>
                <a:latin typeface="微软雅黑" panose="020B0503020204020204" pitchFamily="34" charset="-122"/>
                <a:ea typeface="微软雅黑" panose="020B0503020204020204" pitchFamily="34" charset="-122"/>
                <a:sym typeface="+mn-ea"/>
              </a:rPr>
              <a:t>比特进行比较，如果不一致，则接收端认为接收到的传输块数据是错误的。</a:t>
            </a:r>
            <a:endParaRPr lang="zh-CN" altLang="en-US" sz="1600" dirty="0">
              <a:highlight>
                <a:srgbClr val="FFFF00"/>
              </a:highlight>
              <a:latin typeface="微软雅黑" panose="020B0503020204020204" pitchFamily="34" charset="-122"/>
              <a:ea typeface="微软雅黑" panose="020B0503020204020204" pitchFamily="34" charset="-122"/>
              <a:sym typeface="+mn-ea"/>
            </a:endParaRPr>
          </a:p>
        </p:txBody>
      </p:sp>
    </p:spTree>
  </p:cSld>
  <p:clrMapOvr>
    <a:masterClrMapping/>
  </p:clrMapOvr>
  <p:transition spd="med" advTm="1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p:cNvSpPr txBox="1"/>
          <p:nvPr/>
        </p:nvSpPr>
        <p:spPr>
          <a:xfrm>
            <a:off x="361950" y="295275"/>
            <a:ext cx="3067050" cy="379413"/>
          </a:xfrm>
          <a:prstGeom prst="rect">
            <a:avLst/>
          </a:prstGeom>
        </p:spPr>
        <p:txBody>
          <a:bodyPr lIns="96435" tIns="48218" rIns="96435" bIns="48218"/>
          <a:lstStyle>
            <a:lvl1pPr algn="l" defTabSz="457200" eaLnBrk="0" hangingPunct="0">
              <a:defRPr>
                <a:solidFill>
                  <a:schemeClr val="tx1"/>
                </a:solidFill>
                <a:latin typeface="Calibri" panose="020F0502020204030204" pitchFamily="34" charset="0"/>
                <a:ea typeface="宋体" panose="02010600030101010101" pitchFamily="2" charset="-122"/>
              </a:defRPr>
            </a:lvl1pPr>
            <a:lvl2pPr marL="742950" indent="-285750" algn="l" defTabSz="457200" eaLnBrk="0" hangingPunct="0">
              <a:defRPr>
                <a:solidFill>
                  <a:schemeClr val="tx1"/>
                </a:solidFill>
                <a:latin typeface="Calibri" panose="020F0502020204030204" pitchFamily="34" charset="0"/>
                <a:ea typeface="宋体" panose="02010600030101010101" pitchFamily="2" charset="-122"/>
              </a:defRPr>
            </a:lvl2pPr>
            <a:lvl3pPr marL="1143000" indent="-228600" algn="l" defTabSz="457200" eaLnBrk="0" hangingPunct="0">
              <a:defRPr>
                <a:solidFill>
                  <a:schemeClr val="tx1"/>
                </a:solidFill>
                <a:latin typeface="Calibri" panose="020F0502020204030204" pitchFamily="34" charset="0"/>
                <a:ea typeface="宋体" panose="02010600030101010101" pitchFamily="2" charset="-122"/>
              </a:defRPr>
            </a:lvl3pPr>
            <a:lvl4pPr marL="1600200" indent="-228600" algn="l" defTabSz="457200" eaLnBrk="0" hangingPunct="0">
              <a:defRPr>
                <a:solidFill>
                  <a:schemeClr val="tx1"/>
                </a:solidFill>
                <a:latin typeface="Calibri" panose="020F0502020204030204" pitchFamily="34" charset="0"/>
                <a:ea typeface="宋体" panose="02010600030101010101" pitchFamily="2" charset="-122"/>
              </a:defRPr>
            </a:lvl4pPr>
            <a:lvl5pPr marL="2057400" indent="-228600" algn="l" defTabSz="4572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spcAft>
                <a:spcPts val="600"/>
              </a:spcAft>
              <a:buClr>
                <a:srgbClr val="015491"/>
              </a:buClr>
              <a:buSzPct val="145000"/>
              <a:buFont typeface="Arial" panose="020B0604020202020204" pitchFamily="34" charset="0"/>
              <a:buNone/>
            </a:pPr>
            <a:r>
              <a:rPr lang="zh-CN" altLang="en-US"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rPr>
              <a:t>模块原理</a:t>
            </a:r>
            <a:endParaRPr lang="en-US" altLang="zh-CN"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endParaRPr>
          </a:p>
        </p:txBody>
      </p:sp>
      <p:sp>
        <p:nvSpPr>
          <p:cNvPr id="21" name="文本框 20"/>
          <p:cNvSpPr txBox="1"/>
          <p:nvPr/>
        </p:nvSpPr>
        <p:spPr>
          <a:xfrm>
            <a:off x="455612" y="807741"/>
            <a:ext cx="5901757" cy="398780"/>
          </a:xfrm>
          <a:prstGeom prst="rect">
            <a:avLst/>
          </a:prstGeom>
          <a:noFill/>
        </p:spPr>
        <p:txBody>
          <a:bodyPr wrap="square">
            <a:spAutoFit/>
          </a:bodyPr>
          <a:lstStyle/>
          <a:p>
            <a:pPr marL="285750" marR="0" indent="-285750" algn="l" defTabSz="914400" eaLnBrk="1" latinLnBrk="0" hangingPunct="1">
              <a:lnSpc>
                <a:spcPct val="100000"/>
              </a:lnSpc>
              <a:buClrTx/>
              <a:buSzTx/>
              <a:buFont typeface="Wingdings" panose="05000000000000000000" charset="0"/>
              <a:buChar char="Ø"/>
              <a:defRPr/>
            </a:pPr>
            <a:r>
              <a:rPr kumimoji="0" lang="zh-CN" altLang="en-US" sz="2000" b="1" i="0" kern="1200" cap="none" spc="0" normalizeH="0" baseline="0" noProof="0" dirty="0">
                <a:solidFill>
                  <a:prstClr val="black"/>
                </a:solidFill>
                <a:latin typeface="微软雅黑" panose="020B0503020204020204" pitchFamily="34" charset="-122"/>
                <a:ea typeface="微软雅黑" panose="020B0503020204020204" pitchFamily="34" charset="-122"/>
                <a:cs typeface="+mn-cs"/>
                <a:sym typeface="等线" panose="02010600030101010101" pitchFamily="2" charset="-122"/>
              </a:rPr>
              <a:t>加</a:t>
            </a:r>
            <a:r>
              <a:rPr kumimoji="0" lang="en-US" altLang="zh-CN" sz="2000" b="1" i="0" kern="1200" cap="none" spc="0" normalizeH="0" baseline="0" noProof="0" dirty="0">
                <a:solidFill>
                  <a:prstClr val="black"/>
                </a:solidFill>
                <a:latin typeface="微软雅黑" panose="020B0503020204020204" pitchFamily="34" charset="-122"/>
                <a:ea typeface="微软雅黑" panose="020B0503020204020204" pitchFamily="34" charset="-122"/>
                <a:cs typeface="+mn-cs"/>
                <a:sym typeface="等线" panose="02010600030101010101" pitchFamily="2" charset="-122"/>
              </a:rPr>
              <a:t>CRC</a:t>
            </a:r>
            <a:r>
              <a:rPr kumimoji="0" lang="zh-CN" altLang="en-US" sz="2000" b="1" i="0" kern="1200" cap="none" spc="0" normalizeH="0" baseline="0" noProof="0" dirty="0">
                <a:solidFill>
                  <a:prstClr val="black"/>
                </a:solidFill>
                <a:latin typeface="微软雅黑" panose="020B0503020204020204" pitchFamily="34" charset="-122"/>
                <a:ea typeface="微软雅黑" panose="020B0503020204020204" pitchFamily="34" charset="-122"/>
                <a:cs typeface="+mn-cs"/>
                <a:sym typeface="等线" panose="02010600030101010101" pitchFamily="2" charset="-122"/>
              </a:rPr>
              <a:t>实现步骤</a:t>
            </a:r>
            <a:endParaRPr kumimoji="0" lang="zh-CN" altLang="en-US" sz="2000" b="1" i="0" kern="1200" cap="none" spc="0" normalizeH="0" baseline="0" noProof="0" dirty="0">
              <a:solidFill>
                <a:prstClr val="black"/>
              </a:solidFill>
              <a:latin typeface="微软雅黑" panose="020B0503020204020204" pitchFamily="34" charset="-122"/>
              <a:ea typeface="微软雅黑" panose="020B0503020204020204" pitchFamily="34" charset="-122"/>
              <a:cs typeface="+mn-cs"/>
              <a:sym typeface="等线" panose="02010600030101010101" pitchFamily="2" charset="-122"/>
            </a:endParaRPr>
          </a:p>
        </p:txBody>
      </p:sp>
      <p:sp>
        <p:nvSpPr>
          <p:cNvPr id="2" name="文本框 1"/>
          <p:cNvSpPr txBox="1"/>
          <p:nvPr/>
        </p:nvSpPr>
        <p:spPr>
          <a:xfrm>
            <a:off x="368935" y="1196975"/>
            <a:ext cx="12376150" cy="1627505"/>
          </a:xfrm>
          <a:prstGeom prst="rect">
            <a:avLst/>
          </a:prstGeom>
          <a:noFill/>
        </p:spPr>
        <p:txBody>
          <a:bodyPr wrap="square" rtlCol="0">
            <a:noAutofit/>
          </a:bodyPr>
          <a:p>
            <a:pPr algn="l"/>
            <a:r>
              <a:rPr lang="zh-CN" altLang="en-US" sz="1600" dirty="0">
                <a:latin typeface="微软雅黑" panose="020B0503020204020204" pitchFamily="34" charset="-122"/>
                <a:ea typeface="微软雅黑" panose="020B0503020204020204" pitchFamily="34" charset="-122"/>
                <a:sym typeface="+mn-ea"/>
              </a:rPr>
              <a:t>设编码前的原始信息多项式为</a:t>
            </a:r>
            <a:r>
              <a:rPr lang="zh-CN" altLang="en-US" sz="1600" dirty="0">
                <a:latin typeface="微软雅黑" panose="020B0503020204020204" pitchFamily="34" charset="-122"/>
                <a:ea typeface="微软雅黑" panose="020B0503020204020204" pitchFamily="34" charset="-122"/>
                <a:sym typeface="+mn-ea"/>
              </a:rPr>
              <a:t>k位</a:t>
            </a:r>
            <a:r>
              <a:rPr lang="zh-CN" altLang="en-US" sz="1600" dirty="0">
                <a:latin typeface="微软雅黑" panose="020B0503020204020204" pitchFamily="34" charset="-122"/>
                <a:ea typeface="微软雅黑" panose="020B0503020204020204" pitchFamily="34" charset="-122"/>
                <a:sym typeface="+mn-ea"/>
              </a:rPr>
              <a:t>P(x)，生成多项式为</a:t>
            </a:r>
            <a:r>
              <a:rPr lang="zh-CN" altLang="en-US" sz="1600" dirty="0">
                <a:latin typeface="微软雅黑" panose="020B0503020204020204" pitchFamily="34" charset="-122"/>
                <a:ea typeface="微软雅黑" panose="020B0503020204020204" pitchFamily="34" charset="-122"/>
                <a:sym typeface="+mn-ea"/>
              </a:rPr>
              <a:t>r阶</a:t>
            </a:r>
            <a:r>
              <a:rPr lang="zh-CN" altLang="en-US" sz="1600" dirty="0">
                <a:latin typeface="微软雅黑" panose="020B0503020204020204" pitchFamily="34" charset="-122"/>
                <a:ea typeface="微软雅黑" panose="020B0503020204020204" pitchFamily="34" charset="-122"/>
                <a:sym typeface="+mn-ea"/>
              </a:rPr>
              <a:t>G（x），CRC多项式为R（x）；编码后带循环校验码CRC的信息多项式为</a:t>
            </a:r>
            <a:r>
              <a:rPr lang="en-US" altLang="zh-CN" sz="1600" dirty="0">
                <a:latin typeface="微软雅黑" panose="020B0503020204020204" pitchFamily="34" charset="-122"/>
                <a:ea typeface="微软雅黑" panose="020B0503020204020204" pitchFamily="34" charset="-122"/>
                <a:sym typeface="+mn-ea"/>
              </a:rPr>
              <a:t>T(</a:t>
            </a:r>
            <a:r>
              <a:rPr lang="zh-CN" altLang="en-US" sz="1600" dirty="0">
                <a:latin typeface="微软雅黑" panose="020B0503020204020204" pitchFamily="34" charset="-122"/>
                <a:ea typeface="微软雅黑" panose="020B0503020204020204" pitchFamily="34" charset="-122"/>
                <a:sym typeface="+mn-ea"/>
              </a:rPr>
              <a:t>x</a:t>
            </a:r>
            <a:r>
              <a:rPr lang="en-US" altLang="zh-CN" sz="1600" dirty="0">
                <a:latin typeface="微软雅黑" panose="020B0503020204020204" pitchFamily="34" charset="-122"/>
                <a:ea typeface="微软雅黑" panose="020B0503020204020204" pitchFamily="34" charset="-122"/>
                <a:sym typeface="+mn-ea"/>
              </a:rPr>
              <a:t>)</a:t>
            </a:r>
            <a:endParaRPr lang="zh-CN" altLang="en-US" sz="1600" dirty="0">
              <a:latin typeface="微软雅黑" panose="020B0503020204020204" pitchFamily="34" charset="-122"/>
              <a:ea typeface="微软雅黑" panose="020B0503020204020204" pitchFamily="34" charset="-122"/>
              <a:sym typeface="+mn-ea"/>
            </a:endParaRPr>
          </a:p>
          <a:p>
            <a:pPr marL="285750" indent="-285750" algn="l">
              <a:buFont typeface="Wingdings" panose="05000000000000000000" charset="0"/>
              <a:buChar char="u"/>
            </a:pPr>
            <a:r>
              <a:rPr lang="zh-CN" altLang="en-US" sz="1600" dirty="0">
                <a:latin typeface="微软雅黑" panose="020B0503020204020204" pitchFamily="34" charset="-122"/>
                <a:ea typeface="微软雅黑" panose="020B0503020204020204" pitchFamily="34" charset="-122"/>
                <a:sym typeface="+mn-ea"/>
              </a:rPr>
              <a:t>在数据块的末尾添加r个0，数据块的长度增加到k+r位。</a:t>
            </a:r>
            <a:endParaRPr lang="zh-CN" altLang="en-US" sz="1600" dirty="0">
              <a:latin typeface="微软雅黑" panose="020B0503020204020204" pitchFamily="34" charset="-122"/>
              <a:ea typeface="微软雅黑" panose="020B0503020204020204" pitchFamily="34" charset="-122"/>
              <a:sym typeface="+mn-ea"/>
            </a:endParaRPr>
          </a:p>
          <a:p>
            <a:pPr marL="285750" indent="-285750" algn="l">
              <a:buFont typeface="Wingdings" panose="05000000000000000000" charset="0"/>
              <a:buChar char="u"/>
            </a:pPr>
            <a:r>
              <a:rPr lang="zh-CN" altLang="en-US" sz="1600" dirty="0">
                <a:latin typeface="微软雅黑" panose="020B0503020204020204" pitchFamily="34" charset="-122"/>
                <a:ea typeface="微软雅黑" panose="020B0503020204020204" pitchFamily="34" charset="-122"/>
                <a:sym typeface="+mn-ea"/>
              </a:rPr>
              <a:t>用生成多项式G（x）去模2除。求得余数为r-1阶的二进制多项式R（x）。此二进制多项式R（x）就是P（x）经生成多项式G（x）编码的CRC校验码。</a:t>
            </a:r>
            <a:endParaRPr lang="zh-CN" altLang="en-US" sz="1600" dirty="0">
              <a:latin typeface="微软雅黑" panose="020B0503020204020204" pitchFamily="34" charset="-122"/>
              <a:ea typeface="微软雅黑" panose="020B0503020204020204" pitchFamily="34" charset="-122"/>
              <a:sym typeface="+mn-ea"/>
            </a:endParaRPr>
          </a:p>
          <a:p>
            <a:pPr marL="285750" indent="-285750" algn="l">
              <a:buFont typeface="Wingdings" panose="05000000000000000000" charset="0"/>
              <a:buChar char="u"/>
            </a:pPr>
            <a:r>
              <a:rPr lang="zh-CN" altLang="en-US" sz="1600" dirty="0">
                <a:latin typeface="微软雅黑" panose="020B0503020204020204" pitchFamily="34" charset="-122"/>
                <a:ea typeface="微软雅黑" panose="020B0503020204020204" pitchFamily="34" charset="-122"/>
                <a:sym typeface="+mn-ea"/>
              </a:rPr>
              <a:t>将校验码R(x)添至P（x）的末尾，即可得到包含CRC校验码的待发送字符串</a:t>
            </a:r>
            <a:r>
              <a:rPr lang="zh-CN" altLang="en-US" sz="1600" dirty="0">
                <a:latin typeface="微软雅黑" panose="020B0503020204020204" pitchFamily="34" charset="-122"/>
                <a:ea typeface="微软雅黑" panose="020B0503020204020204" pitchFamily="34" charset="-122"/>
                <a:sym typeface="+mn-ea"/>
              </a:rPr>
              <a:t>T（x）</a:t>
            </a:r>
            <a:r>
              <a:rPr lang="zh-CN" altLang="en-US" sz="1600" dirty="0">
                <a:latin typeface="微软雅黑" panose="020B0503020204020204" pitchFamily="34" charset="-122"/>
                <a:ea typeface="微软雅黑" panose="020B0503020204020204" pitchFamily="34" charset="-122"/>
                <a:sym typeface="+mn-ea"/>
              </a:rPr>
              <a:t>。</a:t>
            </a:r>
            <a:endParaRPr lang="zh-CN" altLang="en-US" sz="1600" dirty="0">
              <a:latin typeface="微软雅黑" panose="020B0503020204020204" pitchFamily="34" charset="-122"/>
              <a:ea typeface="微软雅黑" panose="020B0503020204020204" pitchFamily="34" charset="-122"/>
              <a:sym typeface="+mn-ea"/>
            </a:endParaRPr>
          </a:p>
        </p:txBody>
      </p:sp>
      <p:cxnSp>
        <p:nvCxnSpPr>
          <p:cNvPr id="3" name="直接连接符 2"/>
          <p:cNvCxnSpPr/>
          <p:nvPr>
            <p:custDataLst>
              <p:tags r:id="rId1"/>
            </p:custDataLst>
          </p:nvPr>
        </p:nvCxnSpPr>
        <p:spPr>
          <a:xfrm>
            <a:off x="452438" y="711200"/>
            <a:ext cx="11953601"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2147482450" name="图片 -2147482451" descr="IMG_256"/>
          <p:cNvPicPr>
            <a:picLocks noChangeAspect="1"/>
          </p:cNvPicPr>
          <p:nvPr/>
        </p:nvPicPr>
        <p:blipFill>
          <a:blip r:embed="rId2"/>
          <a:stretch>
            <a:fillRect/>
          </a:stretch>
        </p:blipFill>
        <p:spPr>
          <a:xfrm>
            <a:off x="982345" y="2464435"/>
            <a:ext cx="10894060" cy="4782820"/>
          </a:xfrm>
          <a:prstGeom prst="rect">
            <a:avLst/>
          </a:prstGeom>
          <a:noFill/>
          <a:ln w="9525">
            <a:noFill/>
          </a:ln>
        </p:spPr>
      </p:pic>
    </p:spTree>
  </p:cSld>
  <p:clrMapOvr>
    <a:masterClrMapping/>
  </p:clrMapOvr>
  <p:transition spd="med" advTm="1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p:cNvSpPr txBox="1"/>
          <p:nvPr/>
        </p:nvSpPr>
        <p:spPr>
          <a:xfrm>
            <a:off x="361950" y="295275"/>
            <a:ext cx="3067050" cy="379413"/>
          </a:xfrm>
          <a:prstGeom prst="rect">
            <a:avLst/>
          </a:prstGeom>
        </p:spPr>
        <p:txBody>
          <a:bodyPr lIns="96435" tIns="48218" rIns="96435" bIns="48218"/>
          <a:lstStyle>
            <a:lvl1pPr algn="l" defTabSz="457200" eaLnBrk="0" hangingPunct="0">
              <a:defRPr>
                <a:solidFill>
                  <a:schemeClr val="tx1"/>
                </a:solidFill>
                <a:latin typeface="Calibri" panose="020F0502020204030204" pitchFamily="34" charset="0"/>
                <a:ea typeface="宋体" panose="02010600030101010101" pitchFamily="2" charset="-122"/>
              </a:defRPr>
            </a:lvl1pPr>
            <a:lvl2pPr marL="742950" indent="-285750" algn="l" defTabSz="457200" eaLnBrk="0" hangingPunct="0">
              <a:defRPr>
                <a:solidFill>
                  <a:schemeClr val="tx1"/>
                </a:solidFill>
                <a:latin typeface="Calibri" panose="020F0502020204030204" pitchFamily="34" charset="0"/>
                <a:ea typeface="宋体" panose="02010600030101010101" pitchFamily="2" charset="-122"/>
              </a:defRPr>
            </a:lvl2pPr>
            <a:lvl3pPr marL="1143000" indent="-228600" algn="l" defTabSz="457200" eaLnBrk="0" hangingPunct="0">
              <a:defRPr>
                <a:solidFill>
                  <a:schemeClr val="tx1"/>
                </a:solidFill>
                <a:latin typeface="Calibri" panose="020F0502020204030204" pitchFamily="34" charset="0"/>
                <a:ea typeface="宋体" panose="02010600030101010101" pitchFamily="2" charset="-122"/>
              </a:defRPr>
            </a:lvl3pPr>
            <a:lvl4pPr marL="1600200" indent="-228600" algn="l" defTabSz="457200" eaLnBrk="0" hangingPunct="0">
              <a:defRPr>
                <a:solidFill>
                  <a:schemeClr val="tx1"/>
                </a:solidFill>
                <a:latin typeface="Calibri" panose="020F0502020204030204" pitchFamily="34" charset="0"/>
                <a:ea typeface="宋体" panose="02010600030101010101" pitchFamily="2" charset="-122"/>
              </a:defRPr>
            </a:lvl4pPr>
            <a:lvl5pPr marL="2057400" indent="-228600" algn="l" defTabSz="4572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spcAft>
                <a:spcPts val="600"/>
              </a:spcAft>
              <a:buClr>
                <a:srgbClr val="015491"/>
              </a:buClr>
              <a:buSzPct val="145000"/>
              <a:buFont typeface="Arial" panose="020B0604020202020204" pitchFamily="34" charset="0"/>
              <a:buNone/>
            </a:pPr>
            <a:r>
              <a:rPr lang="en-US" altLang="zh-CN"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rPr>
              <a:t>CRC</a:t>
            </a:r>
            <a:r>
              <a:rPr lang="zh-CN" altLang="en-US"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rPr>
              <a:t>接口定义</a:t>
            </a:r>
            <a:endParaRPr lang="en-US" altLang="zh-CN"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endParaRPr>
          </a:p>
        </p:txBody>
      </p:sp>
      <p:cxnSp>
        <p:nvCxnSpPr>
          <p:cNvPr id="2" name="直接连接符 1"/>
          <p:cNvCxnSpPr/>
          <p:nvPr>
            <p:custDataLst>
              <p:tags r:id="rId1"/>
            </p:custDataLst>
          </p:nvPr>
        </p:nvCxnSpPr>
        <p:spPr>
          <a:xfrm>
            <a:off x="452438" y="711200"/>
            <a:ext cx="11953601"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52755" y="1023938"/>
            <a:ext cx="5080000" cy="337185"/>
          </a:xfrm>
          <a:prstGeom prst="rect">
            <a:avLst/>
          </a:prstGeom>
        </p:spPr>
        <p:txBody>
          <a:bodyPr>
            <a:spAutoFit/>
          </a:bodyPr>
          <a:p>
            <a:pPr marL="0" indent="0" algn="just" defTabSz="266700">
              <a:spcBef>
                <a:spcPct val="0"/>
              </a:spcBef>
              <a:spcAft>
                <a:spcPct val="0"/>
              </a:spcAft>
            </a:pPr>
            <a:r>
              <a:rPr lang="zh-CN" altLang="en-US" sz="1600">
                <a:latin typeface="宋体" panose="02010600030101010101" pitchFamily="2" charset="-122"/>
                <a:ea typeface="宋体" panose="02010600030101010101" pitchFamily="2" charset="-122"/>
              </a:rPr>
              <a:t>函数名：</a:t>
            </a:r>
            <a:r>
              <a:rPr lang="en-US" altLang="zh-CN" sz="1600">
                <a:highlight>
                  <a:srgbClr val="FFFF00"/>
                </a:highlight>
                <a:latin typeface="Times New Roman" panose="02020603050405020304"/>
                <a:ea typeface="Times New Roman" panose="02020603050405020304"/>
              </a:rPr>
              <a:t>ASK_AddCRC</a:t>
            </a:r>
            <a:r>
              <a:rPr lang="en-US" altLang="zh-CN" sz="1600">
                <a:highlight>
                  <a:srgbClr val="FFFF00"/>
                </a:highlight>
                <a:latin typeface="Times New Roman" panose="02020603050405020304"/>
                <a:ea typeface="宋体" panose="02010600030101010101" pitchFamily="2" charset="-122"/>
              </a:rPr>
              <a:t>.m</a:t>
            </a:r>
            <a:r>
              <a:rPr lang="zh-CN" altLang="en-US" sz="1600">
                <a:highlight>
                  <a:srgbClr val="FFFF00"/>
                </a:highlight>
                <a:latin typeface="Times New Roman" panose="02020603050405020304"/>
                <a:ea typeface="宋体" panose="02010600030101010101" pitchFamily="2" charset="-122"/>
              </a:rPr>
              <a:t>（加入</a:t>
            </a:r>
            <a:r>
              <a:rPr lang="en-US" altLang="zh-CN" sz="1600">
                <a:highlight>
                  <a:srgbClr val="FFFF00"/>
                </a:highlight>
                <a:latin typeface="Times New Roman" panose="02020603050405020304"/>
                <a:ea typeface="宋体" panose="02010600030101010101" pitchFamily="2" charset="-122"/>
              </a:rPr>
              <a:t>CRC</a:t>
            </a:r>
            <a:r>
              <a:rPr lang="zh-CN" altLang="en-US" sz="1600">
                <a:highlight>
                  <a:srgbClr val="FFFF00"/>
                </a:highlight>
                <a:latin typeface="Times New Roman" panose="02020603050405020304"/>
                <a:ea typeface="宋体" panose="02010600030101010101" pitchFamily="2" charset="-122"/>
              </a:rPr>
              <a:t>）</a:t>
            </a:r>
            <a:endParaRPr lang="zh-CN" altLang="en-US" sz="1600">
              <a:highlight>
                <a:srgbClr val="FFFF00"/>
              </a:highlight>
              <a:latin typeface="Times New Roman" panose="02020603050405020304"/>
              <a:ea typeface="宋体" panose="02010600030101010101" pitchFamily="2" charset="-122"/>
            </a:endParaRPr>
          </a:p>
        </p:txBody>
      </p:sp>
      <p:sp>
        <p:nvSpPr>
          <p:cNvPr id="5" name="文本框 4"/>
          <p:cNvSpPr txBox="1"/>
          <p:nvPr/>
        </p:nvSpPr>
        <p:spPr>
          <a:xfrm>
            <a:off x="165100" y="1240790"/>
            <a:ext cx="11881485" cy="2183765"/>
          </a:xfrm>
          <a:prstGeom prst="rect">
            <a:avLst/>
          </a:prstGeom>
        </p:spPr>
        <p:txBody>
          <a:bodyPr wrap="square">
            <a:spAutoFit/>
          </a:bodyPr>
          <a:p>
            <a:pPr marL="0" indent="267970" algn="just" defTabSz="266700">
              <a:lnSpc>
                <a:spcPct val="150000"/>
              </a:lnSpc>
              <a:spcBef>
                <a:spcPct val="0"/>
              </a:spcBef>
              <a:spcAft>
                <a:spcPct val="0"/>
              </a:spcAft>
            </a:pPr>
            <a:r>
              <a:rPr lang="zh-CN" altLang="en-US" sz="1600">
                <a:latin typeface="宋体" panose="02010600030101010101" pitchFamily="2" charset="-122"/>
                <a:ea typeface="宋体" panose="02010600030101010101" pitchFamily="2" charset="-122"/>
              </a:rPr>
              <a:t>输出参数：</a:t>
            </a:r>
            <a:r>
              <a:rPr lang="en-US" altLang="zh-CN" sz="1600">
                <a:latin typeface="Times New Roman" panose="02020603050405020304"/>
                <a:ea typeface="Times New Roman" panose="02020603050405020304"/>
              </a:rPr>
              <a:t>output_data </a:t>
            </a:r>
            <a:r>
              <a:rPr lang="zh-CN" altLang="en-US" sz="1600">
                <a:latin typeface="宋体" panose="02010600030101010101" pitchFamily="2" charset="-122"/>
                <a:ea typeface="宋体" panose="02010600030101010101" pitchFamily="2" charset="-122"/>
              </a:rPr>
              <a:t>带</a:t>
            </a:r>
            <a:r>
              <a:rPr lang="en-US" altLang="zh-CN" sz="1600">
                <a:latin typeface="Times New Roman" panose="02020603050405020304"/>
                <a:ea typeface="宋体" panose="02010600030101010101" pitchFamily="2" charset="-122"/>
              </a:rPr>
              <a:t>CRC</a:t>
            </a:r>
            <a:r>
              <a:rPr lang="zh-CN" altLang="en-US" sz="1600">
                <a:latin typeface="宋体" panose="02010600030101010101" pitchFamily="2" charset="-122"/>
                <a:ea typeface="宋体" panose="02010600030101010101" pitchFamily="2" charset="-122"/>
              </a:rPr>
              <a:t>比特的数据，即在输入比特后添加相应的</a:t>
            </a:r>
            <a:r>
              <a:rPr lang="en-US" altLang="zh-CN" sz="1600">
                <a:latin typeface="Times New Roman" panose="02020603050405020304"/>
                <a:ea typeface="宋体" panose="02010600030101010101" pitchFamily="2" charset="-122"/>
              </a:rPr>
              <a:t>CRC</a:t>
            </a:r>
            <a:r>
              <a:rPr lang="zh-CN" altLang="en-US" sz="1600">
                <a:latin typeface="宋体" panose="02010600030101010101" pitchFamily="2" charset="-122"/>
                <a:ea typeface="宋体" panose="02010600030101010101" pitchFamily="2" charset="-122"/>
              </a:rPr>
              <a:t>比特</a:t>
            </a:r>
            <a:endParaRPr lang="zh-CN" altLang="en-US" sz="1600">
              <a:latin typeface="宋体" panose="02010600030101010101" pitchFamily="2" charset="-122"/>
              <a:ea typeface="宋体" panose="02010600030101010101" pitchFamily="2" charset="-122"/>
            </a:endParaRPr>
          </a:p>
          <a:p>
            <a:pPr marL="0" indent="267970" algn="just" defTabSz="266700">
              <a:lnSpc>
                <a:spcPct val="150000"/>
              </a:lnSpc>
              <a:spcBef>
                <a:spcPct val="0"/>
              </a:spcBef>
              <a:spcAft>
                <a:spcPct val="0"/>
              </a:spcAft>
            </a:pPr>
            <a:r>
              <a:rPr lang="zh-CN" altLang="en-US" sz="1600">
                <a:latin typeface="宋体" panose="02010600030101010101" pitchFamily="2" charset="-122"/>
                <a:ea typeface="宋体" panose="02010600030101010101" pitchFamily="2" charset="-122"/>
              </a:rPr>
              <a:t>输入参数：</a:t>
            </a:r>
            <a:endParaRPr lang="zh-CN" altLang="en-US" sz="1600">
              <a:latin typeface="宋体" panose="02010600030101010101" pitchFamily="2" charset="-122"/>
              <a:ea typeface="宋体" panose="02010600030101010101" pitchFamily="2" charset="-122"/>
            </a:endParaRPr>
          </a:p>
          <a:p>
            <a:pPr marL="457200" lvl="1" indent="304800" algn="just" defTabSz="266700">
              <a:lnSpc>
                <a:spcPct val="125000"/>
              </a:lnSpc>
              <a:spcBef>
                <a:spcPct val="0"/>
              </a:spcBef>
              <a:spcAft>
                <a:spcPct val="0"/>
              </a:spcAft>
            </a:pPr>
            <a:r>
              <a:rPr lang="en-US" altLang="zh-CN" sz="1600">
                <a:latin typeface="Times New Roman" panose="02020603050405020304"/>
                <a:ea typeface="宋体" panose="02010600030101010101" pitchFamily="2" charset="-122"/>
              </a:rPr>
              <a:t>input_data </a:t>
            </a:r>
            <a:r>
              <a:rPr lang="zh-CN" altLang="en-US" sz="1600">
                <a:latin typeface="宋体" panose="02010600030101010101" pitchFamily="2" charset="-122"/>
                <a:ea typeface="宋体" panose="02010600030101010101" pitchFamily="2" charset="-122"/>
              </a:rPr>
              <a:t>待添加</a:t>
            </a:r>
            <a:r>
              <a:rPr lang="en-US" altLang="zh-CN" sz="1600">
                <a:latin typeface="Times New Roman" panose="02020603050405020304"/>
                <a:ea typeface="宋体" panose="02010600030101010101" pitchFamily="2" charset="-122"/>
              </a:rPr>
              <a:t>CRC</a:t>
            </a:r>
            <a:r>
              <a:rPr lang="zh-CN" altLang="en-US" sz="1600">
                <a:latin typeface="宋体" panose="02010600030101010101" pitchFamily="2" charset="-122"/>
                <a:ea typeface="宋体" panose="02010600030101010101" pitchFamily="2" charset="-122"/>
              </a:rPr>
              <a:t>比特的数据</a:t>
            </a:r>
            <a:endParaRPr lang="zh-CN" altLang="en-US" sz="1600">
              <a:latin typeface="宋体" panose="02010600030101010101" pitchFamily="2" charset="-122"/>
              <a:ea typeface="宋体" panose="02010600030101010101" pitchFamily="2" charset="-122"/>
            </a:endParaRPr>
          </a:p>
          <a:p>
            <a:pPr marL="457200" lvl="1" indent="304800" algn="just" defTabSz="266700">
              <a:lnSpc>
                <a:spcPct val="125000"/>
              </a:lnSpc>
              <a:spcBef>
                <a:spcPct val="0"/>
              </a:spcBef>
              <a:spcAft>
                <a:spcPct val="0"/>
              </a:spcAft>
            </a:pPr>
            <a:r>
              <a:rPr lang="en-US" altLang="zh-CN" sz="1600">
                <a:latin typeface="Times New Roman" panose="02020603050405020304"/>
                <a:ea typeface="宋体" panose="02010600030101010101" pitchFamily="2" charset="-122"/>
              </a:rPr>
              <a:t>crc_num  CRC</a:t>
            </a:r>
            <a:r>
              <a:rPr lang="zh-CN" altLang="en-US" sz="1600">
                <a:latin typeface="宋体" panose="02010600030101010101" pitchFamily="2" charset="-122"/>
                <a:ea typeface="宋体" panose="02010600030101010101" pitchFamily="2" charset="-122"/>
              </a:rPr>
              <a:t>比特数，取值范围为</a:t>
            </a:r>
            <a:r>
              <a:rPr lang="en-US" altLang="zh-CN" sz="1600">
                <a:latin typeface="Times New Roman" panose="02020603050405020304"/>
                <a:ea typeface="宋体" panose="02010600030101010101" pitchFamily="2" charset="-122"/>
              </a:rPr>
              <a:t>8</a:t>
            </a:r>
            <a:r>
              <a:rPr lang="zh-CN" altLang="en-US" sz="1600">
                <a:latin typeface="宋体" panose="02010600030101010101" pitchFamily="2" charset="-122"/>
                <a:ea typeface="宋体" panose="02010600030101010101" pitchFamily="2" charset="-122"/>
              </a:rPr>
              <a:t>或</a:t>
            </a:r>
            <a:r>
              <a:rPr lang="en-US" altLang="zh-CN" sz="1600">
                <a:latin typeface="Times New Roman" panose="02020603050405020304"/>
                <a:ea typeface="宋体" panose="02010600030101010101" pitchFamily="2" charset="-122"/>
              </a:rPr>
              <a:t>0</a:t>
            </a:r>
            <a:endParaRPr lang="en-US" altLang="zh-CN" sz="1600">
              <a:latin typeface="Times New Roman" panose="02020603050405020304"/>
              <a:ea typeface="宋体" panose="02010600030101010101" pitchFamily="2" charset="-122"/>
            </a:endParaRPr>
          </a:p>
          <a:p>
            <a:pPr marL="0" indent="267970" algn="just" defTabSz="266700">
              <a:lnSpc>
                <a:spcPct val="150000"/>
              </a:lnSpc>
              <a:spcBef>
                <a:spcPct val="0"/>
              </a:spcBef>
              <a:spcAft>
                <a:spcPct val="0"/>
              </a:spcAft>
            </a:pPr>
            <a:r>
              <a:rPr lang="zh-CN" altLang="en-US" sz="1600">
                <a:latin typeface="宋体" panose="02010600030101010101" pitchFamily="2" charset="-122"/>
                <a:ea typeface="宋体" panose="02010600030101010101" pitchFamily="2" charset="-122"/>
              </a:rPr>
              <a:t>实现功能：</a:t>
            </a:r>
            <a:r>
              <a:rPr lang="en-US" altLang="zh-CN" sz="1600">
                <a:latin typeface="Times New Roman" panose="02020603050405020304"/>
                <a:ea typeface="宋体" panose="02010600030101010101" pitchFamily="2" charset="-122"/>
              </a:rPr>
              <a:t>8</a:t>
            </a:r>
            <a:r>
              <a:rPr lang="zh-CN" altLang="en-US" sz="1600">
                <a:latin typeface="宋体" panose="02010600030101010101" pitchFamily="2" charset="-122"/>
                <a:ea typeface="宋体" panose="02010600030101010101" pitchFamily="2" charset="-122"/>
              </a:rPr>
              <a:t>位</a:t>
            </a:r>
            <a:r>
              <a:rPr lang="en-US" altLang="zh-CN" sz="1600">
                <a:latin typeface="Times New Roman" panose="02020603050405020304"/>
                <a:ea typeface="宋体" panose="02010600030101010101" pitchFamily="2" charset="-122"/>
              </a:rPr>
              <a:t>CRC</a:t>
            </a:r>
            <a:r>
              <a:rPr lang="zh-CN" altLang="en-US" sz="1600">
                <a:latin typeface="宋体" panose="02010600030101010101" pitchFamily="2" charset="-122"/>
                <a:ea typeface="宋体" panose="02010600030101010101" pitchFamily="2" charset="-122"/>
              </a:rPr>
              <a:t>生成多项式为</a:t>
            </a:r>
            <a:r>
              <a:rPr lang="en-US" altLang="zh-CN" sz="1600">
                <a:latin typeface="Times New Roman" panose="02020603050405020304"/>
                <a:ea typeface="宋体" panose="02010600030101010101" pitchFamily="2" charset="-122"/>
              </a:rPr>
              <a:t> gD = D8+D7+D4+D3+D1+1</a:t>
            </a:r>
            <a:r>
              <a:rPr lang="zh-CN" altLang="en-US" sz="1600">
                <a:latin typeface="宋体" panose="02010600030101010101" pitchFamily="2" charset="-122"/>
                <a:ea typeface="宋体" panose="02010600030101010101" pitchFamily="2" charset="-122"/>
              </a:rPr>
              <a:t>，根据生成多项式以及</a:t>
            </a:r>
            <a:r>
              <a:rPr lang="en-US" altLang="zh-CN" sz="1600">
                <a:latin typeface="Times New Roman" panose="02020603050405020304"/>
                <a:ea typeface="宋体" panose="02010600030101010101" pitchFamily="2" charset="-122"/>
              </a:rPr>
              <a:t>8</a:t>
            </a:r>
            <a:r>
              <a:rPr lang="zh-CN" altLang="en-US" sz="1600">
                <a:latin typeface="宋体" panose="02010600030101010101" pitchFamily="2" charset="-122"/>
                <a:ea typeface="宋体" panose="02010600030101010101" pitchFamily="2" charset="-122"/>
              </a:rPr>
              <a:t>比特</a:t>
            </a:r>
            <a:r>
              <a:rPr lang="en-US" altLang="zh-CN" sz="1600">
                <a:latin typeface="Times New Roman" panose="02020603050405020304"/>
                <a:ea typeface="宋体" panose="02010600030101010101" pitchFamily="2" charset="-122"/>
              </a:rPr>
              <a:t>CRC</a:t>
            </a:r>
            <a:r>
              <a:rPr lang="zh-CN" altLang="en-US" sz="1600">
                <a:latin typeface="宋体" panose="02010600030101010101" pitchFamily="2" charset="-122"/>
                <a:ea typeface="宋体" panose="02010600030101010101" pitchFamily="2" charset="-122"/>
              </a:rPr>
              <a:t>线性反馈移位寄存器实现框图，写</a:t>
            </a:r>
            <a:r>
              <a:rPr lang="en-US" altLang="zh-CN" sz="1600">
                <a:latin typeface="宋体" panose="02010600030101010101" pitchFamily="2" charset="-122"/>
                <a:ea typeface="宋体" panose="02010600030101010101" pitchFamily="2" charset="-122"/>
              </a:rPr>
              <a:t>     	</a:t>
            </a:r>
            <a:r>
              <a:rPr lang="zh-CN" altLang="en-US" sz="1600">
                <a:latin typeface="宋体" panose="02010600030101010101" pitchFamily="2" charset="-122"/>
                <a:ea typeface="宋体" panose="02010600030101010101" pitchFamily="2" charset="-122"/>
              </a:rPr>
              <a:t>出</a:t>
            </a:r>
            <a:r>
              <a:rPr lang="en-US" altLang="zh-CN" sz="1600">
                <a:latin typeface="Times New Roman" panose="02020603050405020304"/>
                <a:ea typeface="宋体" panose="02010600030101010101" pitchFamily="2" charset="-122"/>
              </a:rPr>
              <a:t>8</a:t>
            </a:r>
            <a:r>
              <a:rPr lang="zh-CN" altLang="en-US" sz="1600">
                <a:latin typeface="宋体" panose="02010600030101010101" pitchFamily="2" charset="-122"/>
                <a:ea typeface="宋体" panose="02010600030101010101" pitchFamily="2" charset="-122"/>
              </a:rPr>
              <a:t>位</a:t>
            </a:r>
            <a:r>
              <a:rPr lang="en-US" altLang="zh-CN" sz="1600">
                <a:latin typeface="Times New Roman" panose="02020603050405020304"/>
                <a:ea typeface="宋体" panose="02010600030101010101" pitchFamily="2" charset="-122"/>
              </a:rPr>
              <a:t>CRC</a:t>
            </a:r>
            <a:r>
              <a:rPr lang="zh-CN" altLang="en-US" sz="1600">
                <a:latin typeface="宋体" panose="02010600030101010101" pitchFamily="2" charset="-122"/>
                <a:ea typeface="宋体" panose="02010600030101010101" pitchFamily="2" charset="-122"/>
              </a:rPr>
              <a:t>比特，并将其倒序添加到数据源后面。</a:t>
            </a:r>
            <a:endParaRPr lang="zh-CN" altLang="en-US" sz="1600">
              <a:latin typeface="宋体" panose="02010600030101010101" pitchFamily="2" charset="-122"/>
              <a:ea typeface="宋体" panose="02010600030101010101" pitchFamily="2" charset="-122"/>
            </a:endParaRPr>
          </a:p>
        </p:txBody>
      </p:sp>
      <p:sp>
        <p:nvSpPr>
          <p:cNvPr id="7" name="文本框 6"/>
          <p:cNvSpPr txBox="1"/>
          <p:nvPr/>
        </p:nvSpPr>
        <p:spPr>
          <a:xfrm>
            <a:off x="452755" y="3534728"/>
            <a:ext cx="5080000" cy="337185"/>
          </a:xfrm>
          <a:prstGeom prst="rect">
            <a:avLst/>
          </a:prstGeom>
        </p:spPr>
        <p:txBody>
          <a:bodyPr>
            <a:spAutoFit/>
          </a:bodyPr>
          <a:p>
            <a:pPr marL="0" indent="0" algn="just" defTabSz="266700">
              <a:spcBef>
                <a:spcPct val="0"/>
              </a:spcBef>
              <a:spcAft>
                <a:spcPct val="0"/>
              </a:spcAft>
            </a:pPr>
            <a:r>
              <a:rPr lang="zh-CN" altLang="en-US" sz="1600">
                <a:latin typeface="宋体" panose="02010600030101010101" pitchFamily="2" charset="-122"/>
                <a:ea typeface="宋体" panose="02010600030101010101" pitchFamily="2" charset="-122"/>
              </a:rPr>
              <a:t>函数名：</a:t>
            </a:r>
            <a:r>
              <a:rPr lang="en-US" altLang="zh-CN" sz="1600">
                <a:highlight>
                  <a:srgbClr val="FFFF00"/>
                </a:highlight>
                <a:latin typeface="Times New Roman" panose="02020603050405020304"/>
                <a:ea typeface="Times New Roman" panose="02020603050405020304"/>
              </a:rPr>
              <a:t>ASK_DeCRC</a:t>
            </a:r>
            <a:r>
              <a:rPr lang="en-US" altLang="zh-CN" sz="1600">
                <a:highlight>
                  <a:srgbClr val="FFFF00"/>
                </a:highlight>
                <a:latin typeface="Times New Roman" panose="02020603050405020304"/>
                <a:ea typeface="宋体" panose="02010600030101010101" pitchFamily="2" charset="-122"/>
              </a:rPr>
              <a:t>.m</a:t>
            </a:r>
            <a:r>
              <a:rPr lang="zh-CN" altLang="en-US" sz="1600">
                <a:highlight>
                  <a:srgbClr val="FFFF00"/>
                </a:highlight>
                <a:latin typeface="Times New Roman" panose="02020603050405020304"/>
                <a:ea typeface="宋体" panose="02010600030101010101" pitchFamily="2" charset="-122"/>
              </a:rPr>
              <a:t>（</a:t>
            </a:r>
            <a:r>
              <a:rPr lang="en-US" altLang="zh-CN" sz="1600">
                <a:highlight>
                  <a:srgbClr val="FFFF00"/>
                </a:highlight>
                <a:latin typeface="Times New Roman" panose="02020603050405020304"/>
                <a:ea typeface="宋体" panose="02010600030101010101" pitchFamily="2" charset="-122"/>
              </a:rPr>
              <a:t>CRC</a:t>
            </a:r>
            <a:r>
              <a:rPr lang="zh-CN" altLang="en-US" sz="1600">
                <a:highlight>
                  <a:srgbClr val="FFFF00"/>
                </a:highlight>
                <a:latin typeface="Times New Roman" panose="02020603050405020304"/>
                <a:ea typeface="宋体" panose="02010600030101010101" pitchFamily="2" charset="-122"/>
              </a:rPr>
              <a:t>校验）</a:t>
            </a:r>
            <a:endParaRPr lang="zh-CN" altLang="en-US" sz="1600">
              <a:highlight>
                <a:srgbClr val="FFFF00"/>
              </a:highlight>
              <a:latin typeface="Times New Roman" panose="02020603050405020304"/>
              <a:ea typeface="宋体" panose="02010600030101010101" pitchFamily="2" charset="-122"/>
            </a:endParaRPr>
          </a:p>
        </p:txBody>
      </p:sp>
      <p:sp>
        <p:nvSpPr>
          <p:cNvPr id="8" name="文本框 7"/>
          <p:cNvSpPr txBox="1"/>
          <p:nvPr/>
        </p:nvSpPr>
        <p:spPr>
          <a:xfrm>
            <a:off x="165735" y="3751580"/>
            <a:ext cx="11515725" cy="2922905"/>
          </a:xfrm>
          <a:prstGeom prst="rect">
            <a:avLst/>
          </a:prstGeom>
        </p:spPr>
        <p:txBody>
          <a:bodyPr wrap="square">
            <a:spAutoFit/>
          </a:bodyPr>
          <a:p>
            <a:pPr marL="0" indent="267970" algn="just" defTabSz="266700">
              <a:lnSpc>
                <a:spcPct val="150000"/>
              </a:lnSpc>
              <a:spcBef>
                <a:spcPct val="0"/>
              </a:spcBef>
              <a:spcAft>
                <a:spcPct val="0"/>
              </a:spcAft>
            </a:pPr>
            <a:r>
              <a:rPr lang="zh-CN" altLang="en-US" sz="1600">
                <a:latin typeface="宋体" panose="02010600030101010101" pitchFamily="2" charset="-122"/>
                <a:ea typeface="宋体" panose="02010600030101010101" pitchFamily="2" charset="-122"/>
              </a:rPr>
              <a:t>输出参数：</a:t>
            </a:r>
            <a:endParaRPr lang="zh-CN" altLang="en-US" sz="1600">
              <a:latin typeface="宋体" panose="02010600030101010101" pitchFamily="2" charset="-122"/>
              <a:ea typeface="宋体" panose="02010600030101010101" pitchFamily="2" charset="-122"/>
            </a:endParaRPr>
          </a:p>
          <a:p>
            <a:pPr marL="457200" lvl="1" indent="304800" algn="just" defTabSz="266700">
              <a:lnSpc>
                <a:spcPct val="125000"/>
              </a:lnSpc>
              <a:spcBef>
                <a:spcPct val="0"/>
              </a:spcBef>
              <a:spcAft>
                <a:spcPct val="0"/>
              </a:spcAft>
            </a:pPr>
            <a:r>
              <a:rPr lang="en-US" altLang="zh-CN" sz="1600">
                <a:latin typeface="Times New Roman" panose="02020603050405020304"/>
                <a:ea typeface="宋体" panose="02010600030101010101" pitchFamily="2" charset="-122"/>
              </a:rPr>
              <a:t>CRC_flag CRC</a:t>
            </a:r>
            <a:r>
              <a:rPr lang="zh-CN" altLang="en-US" sz="1600">
                <a:latin typeface="宋体" panose="02010600030101010101" pitchFamily="2" charset="-122"/>
                <a:ea typeface="宋体" panose="02010600030101010101" pitchFamily="2" charset="-122"/>
              </a:rPr>
              <a:t>校验结果，为</a:t>
            </a:r>
            <a:r>
              <a:rPr lang="en-US" altLang="zh-CN" sz="1600">
                <a:latin typeface="Times New Roman" panose="02020603050405020304"/>
                <a:ea typeface="宋体" panose="02010600030101010101" pitchFamily="2" charset="-122"/>
              </a:rPr>
              <a:t>1</a:t>
            </a:r>
            <a:r>
              <a:rPr lang="zh-CN" altLang="en-US" sz="1600">
                <a:latin typeface="宋体" panose="02010600030101010101" pitchFamily="2" charset="-122"/>
                <a:ea typeface="宋体" panose="02010600030101010101" pitchFamily="2" charset="-122"/>
              </a:rPr>
              <a:t>则数据正确无误码，为</a:t>
            </a:r>
            <a:r>
              <a:rPr lang="en-US" altLang="zh-CN" sz="1600">
                <a:latin typeface="Times New Roman" panose="02020603050405020304"/>
                <a:ea typeface="宋体" panose="02010600030101010101" pitchFamily="2" charset="-122"/>
              </a:rPr>
              <a:t>0</a:t>
            </a:r>
            <a:r>
              <a:rPr lang="zh-CN" altLang="en-US" sz="1600">
                <a:latin typeface="宋体" panose="02010600030101010101" pitchFamily="2" charset="-122"/>
                <a:ea typeface="宋体" panose="02010600030101010101" pitchFamily="2" charset="-122"/>
              </a:rPr>
              <a:t>则接收数据有错误</a:t>
            </a:r>
            <a:endParaRPr lang="zh-CN" altLang="en-US" sz="1600">
              <a:latin typeface="宋体" panose="02010600030101010101" pitchFamily="2" charset="-122"/>
              <a:ea typeface="宋体" panose="02010600030101010101" pitchFamily="2" charset="-122"/>
            </a:endParaRPr>
          </a:p>
          <a:p>
            <a:pPr marL="457200" lvl="1" indent="304800" algn="just" defTabSz="266700">
              <a:lnSpc>
                <a:spcPct val="125000"/>
              </a:lnSpc>
              <a:spcBef>
                <a:spcPct val="0"/>
              </a:spcBef>
              <a:spcAft>
                <a:spcPct val="0"/>
              </a:spcAft>
            </a:pPr>
            <a:r>
              <a:rPr lang="en-US" altLang="zh-CN" sz="1600">
                <a:latin typeface="Times New Roman" panose="02020603050405020304"/>
                <a:ea typeface="宋体" panose="02010600030101010101" pitchFamily="2" charset="-122"/>
              </a:rPr>
              <a:t>out_data       </a:t>
            </a:r>
            <a:r>
              <a:rPr lang="zh-CN" altLang="en-US" sz="1600">
                <a:latin typeface="宋体" panose="02010600030101010101" pitchFamily="2" charset="-122"/>
                <a:ea typeface="宋体" panose="02010600030101010101" pitchFamily="2" charset="-122"/>
              </a:rPr>
              <a:t>输出数据</a:t>
            </a:r>
            <a:endParaRPr lang="zh-CN" altLang="en-US" sz="1600">
              <a:latin typeface="宋体" panose="02010600030101010101" pitchFamily="2" charset="-122"/>
              <a:ea typeface="宋体" panose="02010600030101010101" pitchFamily="2" charset="-122"/>
            </a:endParaRPr>
          </a:p>
          <a:p>
            <a:pPr marL="0" indent="267970" algn="just" defTabSz="266700">
              <a:lnSpc>
                <a:spcPct val="150000"/>
              </a:lnSpc>
              <a:spcBef>
                <a:spcPct val="0"/>
              </a:spcBef>
              <a:spcAft>
                <a:spcPct val="0"/>
              </a:spcAft>
            </a:pPr>
            <a:r>
              <a:rPr lang="zh-CN" altLang="en-US" sz="1600">
                <a:latin typeface="宋体" panose="02010600030101010101" pitchFamily="2" charset="-122"/>
                <a:ea typeface="宋体" panose="02010600030101010101" pitchFamily="2" charset="-122"/>
              </a:rPr>
              <a:t>输入参数：</a:t>
            </a:r>
            <a:endParaRPr lang="zh-CN" altLang="en-US" sz="1600">
              <a:latin typeface="宋体" panose="02010600030101010101" pitchFamily="2" charset="-122"/>
              <a:ea typeface="宋体" panose="02010600030101010101" pitchFamily="2" charset="-122"/>
            </a:endParaRPr>
          </a:p>
          <a:p>
            <a:pPr marL="457200" lvl="1" indent="267970" algn="just" defTabSz="266700">
              <a:lnSpc>
                <a:spcPct val="150000"/>
              </a:lnSpc>
              <a:spcBef>
                <a:spcPct val="0"/>
              </a:spcBef>
              <a:spcAft>
                <a:spcPct val="0"/>
              </a:spcAft>
            </a:pPr>
            <a:r>
              <a:rPr lang="en-US" altLang="zh-CN" sz="1600">
                <a:latin typeface="Times New Roman" panose="02020603050405020304"/>
                <a:ea typeface="宋体" panose="02010600030101010101" pitchFamily="2" charset="-122"/>
              </a:rPr>
              <a:t>inputData </a:t>
            </a:r>
            <a:r>
              <a:rPr lang="zh-CN" altLang="en-US" sz="1600">
                <a:latin typeface="宋体" panose="02010600030101010101" pitchFamily="2" charset="-122"/>
                <a:ea typeface="宋体" panose="02010600030101010101" pitchFamily="2" charset="-122"/>
              </a:rPr>
              <a:t>待校验数据</a:t>
            </a:r>
            <a:endParaRPr lang="zh-CN" altLang="en-US" sz="1600">
              <a:latin typeface="宋体" panose="02010600030101010101" pitchFamily="2" charset="-122"/>
              <a:ea typeface="宋体" panose="02010600030101010101" pitchFamily="2" charset="-122"/>
            </a:endParaRPr>
          </a:p>
          <a:p>
            <a:pPr marL="457200" lvl="1" indent="267970" algn="just" defTabSz="266700">
              <a:lnSpc>
                <a:spcPct val="150000"/>
              </a:lnSpc>
              <a:spcBef>
                <a:spcPct val="0"/>
              </a:spcBef>
              <a:spcAft>
                <a:spcPct val="0"/>
              </a:spcAft>
            </a:pPr>
            <a:r>
              <a:rPr lang="en-US" altLang="zh-CN" sz="1600">
                <a:latin typeface="Times New Roman" panose="02020603050405020304"/>
                <a:ea typeface="宋体" panose="02010600030101010101" pitchFamily="2" charset="-122"/>
              </a:rPr>
              <a:t>crc_num  CRC</a:t>
            </a:r>
            <a:r>
              <a:rPr lang="zh-CN" altLang="en-US" sz="1600">
                <a:latin typeface="宋体" panose="02010600030101010101" pitchFamily="2" charset="-122"/>
                <a:ea typeface="宋体" panose="02010600030101010101" pitchFamily="2" charset="-122"/>
              </a:rPr>
              <a:t>比特数</a:t>
            </a:r>
            <a:r>
              <a:rPr lang="en-US" altLang="zh-CN" sz="1600">
                <a:latin typeface="Times New Roman" panose="02020603050405020304"/>
                <a:ea typeface="宋体" panose="02010600030101010101" pitchFamily="2" charset="-122"/>
              </a:rPr>
              <a:t>,</a:t>
            </a:r>
            <a:r>
              <a:rPr lang="zh-CN" altLang="en-US" sz="1600">
                <a:latin typeface="宋体" panose="02010600030101010101" pitchFamily="2" charset="-122"/>
                <a:ea typeface="宋体" panose="02010600030101010101" pitchFamily="2" charset="-122"/>
              </a:rPr>
              <a:t>取值范围</a:t>
            </a:r>
            <a:r>
              <a:rPr lang="en-US" altLang="zh-CN" sz="1600">
                <a:latin typeface="Times New Roman" panose="02020603050405020304"/>
                <a:ea typeface="宋体" panose="02010600030101010101" pitchFamily="2" charset="-122"/>
              </a:rPr>
              <a:t>8</a:t>
            </a:r>
            <a:r>
              <a:rPr lang="zh-CN" altLang="en-US" sz="1600">
                <a:latin typeface="宋体" panose="02010600030101010101" pitchFamily="2" charset="-122"/>
                <a:ea typeface="宋体" panose="02010600030101010101" pitchFamily="2" charset="-122"/>
              </a:rPr>
              <a:t>或</a:t>
            </a:r>
            <a:r>
              <a:rPr lang="en-US" altLang="zh-CN" sz="1600">
                <a:latin typeface="Times New Roman" panose="02020603050405020304"/>
                <a:ea typeface="宋体" panose="02010600030101010101" pitchFamily="2" charset="-122"/>
              </a:rPr>
              <a:t>0</a:t>
            </a:r>
            <a:r>
              <a:rPr lang="zh-CN" altLang="en-US" sz="1600">
                <a:latin typeface="宋体" panose="02010600030101010101" pitchFamily="2" charset="-122"/>
                <a:ea typeface="宋体" panose="02010600030101010101" pitchFamily="2" charset="-122"/>
              </a:rPr>
              <a:t>，发送端和接收端此值一致。</a:t>
            </a:r>
            <a:endParaRPr lang="zh-CN" altLang="en-US" sz="1600">
              <a:latin typeface="宋体" panose="02010600030101010101" pitchFamily="2" charset="-122"/>
              <a:ea typeface="宋体" panose="02010600030101010101" pitchFamily="2" charset="-122"/>
            </a:endParaRPr>
          </a:p>
          <a:p>
            <a:pPr marL="0" indent="267970" algn="just" defTabSz="266700">
              <a:lnSpc>
                <a:spcPct val="150000"/>
              </a:lnSpc>
              <a:spcBef>
                <a:spcPct val="0"/>
              </a:spcBef>
              <a:spcAft>
                <a:spcPct val="0"/>
              </a:spcAft>
            </a:pPr>
            <a:r>
              <a:rPr lang="zh-CN" altLang="en-US" sz="1600">
                <a:latin typeface="宋体" panose="02010600030101010101" pitchFamily="2" charset="-122"/>
                <a:ea typeface="宋体" panose="02010600030101010101" pitchFamily="2" charset="-122"/>
              </a:rPr>
              <a:t>实现功能：再次进行</a:t>
            </a:r>
            <a:r>
              <a:rPr lang="en-US" altLang="zh-CN" sz="1600">
                <a:latin typeface="Times New Roman" panose="02020603050405020304"/>
                <a:ea typeface="宋体" panose="02010600030101010101" pitchFamily="2" charset="-122"/>
              </a:rPr>
              <a:t>CRC</a:t>
            </a:r>
            <a:r>
              <a:rPr lang="zh-CN" altLang="en-US" sz="1600">
                <a:latin typeface="宋体" panose="02010600030101010101" pitchFamily="2" charset="-122"/>
                <a:ea typeface="宋体" panose="02010600030101010101" pitchFamily="2" charset="-122"/>
              </a:rPr>
              <a:t>编码，将编码得到的</a:t>
            </a:r>
            <a:r>
              <a:rPr lang="en-US" altLang="zh-CN" sz="1600">
                <a:latin typeface="Times New Roman" panose="02020603050405020304"/>
                <a:ea typeface="宋体" panose="02010600030101010101" pitchFamily="2" charset="-122"/>
              </a:rPr>
              <a:t>CRC</a:t>
            </a:r>
            <a:r>
              <a:rPr lang="zh-CN" altLang="en-US" sz="1600">
                <a:latin typeface="宋体" panose="02010600030101010101" pitchFamily="2" charset="-122"/>
                <a:ea typeface="宋体" panose="02010600030101010101" pitchFamily="2" charset="-122"/>
              </a:rPr>
              <a:t>比特与接收的</a:t>
            </a:r>
            <a:r>
              <a:rPr lang="en-US" altLang="zh-CN" sz="1600">
                <a:latin typeface="Times New Roman" panose="02020603050405020304"/>
                <a:ea typeface="宋体" panose="02010600030101010101" pitchFamily="2" charset="-122"/>
              </a:rPr>
              <a:t>CRC</a:t>
            </a:r>
            <a:r>
              <a:rPr lang="zh-CN" altLang="en-US" sz="1600">
                <a:latin typeface="宋体" panose="02010600030101010101" pitchFamily="2" charset="-122"/>
                <a:ea typeface="宋体" panose="02010600030101010101" pitchFamily="2" charset="-122"/>
              </a:rPr>
              <a:t>比特进行比较，如果不一致，则接收端认为接收到的传</a:t>
            </a:r>
            <a:r>
              <a:rPr lang="en-US" altLang="zh-CN" sz="1600">
                <a:latin typeface="宋体" panose="02010600030101010101" pitchFamily="2" charset="-122"/>
                <a:ea typeface="宋体" panose="02010600030101010101" pitchFamily="2" charset="-122"/>
              </a:rPr>
              <a:t>	</a:t>
            </a:r>
            <a:r>
              <a:rPr lang="zh-CN" altLang="en-US" sz="1600">
                <a:latin typeface="宋体" panose="02010600030101010101" pitchFamily="2" charset="-122"/>
                <a:ea typeface="宋体" panose="02010600030101010101" pitchFamily="2" charset="-122"/>
              </a:rPr>
              <a:t>输块数据是错误的。</a:t>
            </a:r>
            <a:endParaRPr lang="zh-CN" altLang="en-US" sz="1600">
              <a:latin typeface="宋体" panose="02010600030101010101" pitchFamily="2" charset="-122"/>
              <a:ea typeface="宋体" panose="02010600030101010101" pitchFamily="2" charset="-122"/>
            </a:endParaRPr>
          </a:p>
        </p:txBody>
      </p:sp>
    </p:spTree>
  </p:cSld>
  <p:clrMapOvr>
    <a:masterClrMapping/>
  </p:clrMapOvr>
  <p:transition spd="med" advTm="1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Content Placeholder 2"/>
          <p:cNvSpPr txBox="1"/>
          <p:nvPr/>
        </p:nvSpPr>
        <p:spPr>
          <a:xfrm>
            <a:off x="361950" y="295275"/>
            <a:ext cx="3067050" cy="379413"/>
          </a:xfrm>
          <a:prstGeom prst="rect">
            <a:avLst/>
          </a:prstGeom>
        </p:spPr>
        <p:txBody>
          <a:bodyPr lIns="96435" tIns="48218" rIns="96435" bIns="48218"/>
          <a:lstStyle>
            <a:lvl1pPr algn="l" defTabSz="457200" eaLnBrk="0" hangingPunct="0">
              <a:defRPr>
                <a:solidFill>
                  <a:schemeClr val="tx1"/>
                </a:solidFill>
                <a:latin typeface="Calibri" panose="020F0502020204030204" pitchFamily="34" charset="0"/>
                <a:ea typeface="宋体" panose="02010600030101010101" pitchFamily="2" charset="-122"/>
              </a:defRPr>
            </a:lvl1pPr>
            <a:lvl2pPr marL="742950" indent="-285750" algn="l" defTabSz="457200" eaLnBrk="0" hangingPunct="0">
              <a:defRPr>
                <a:solidFill>
                  <a:schemeClr val="tx1"/>
                </a:solidFill>
                <a:latin typeface="Calibri" panose="020F0502020204030204" pitchFamily="34" charset="0"/>
                <a:ea typeface="宋体" panose="02010600030101010101" pitchFamily="2" charset="-122"/>
              </a:defRPr>
            </a:lvl2pPr>
            <a:lvl3pPr marL="1143000" indent="-228600" algn="l" defTabSz="457200" eaLnBrk="0" hangingPunct="0">
              <a:defRPr>
                <a:solidFill>
                  <a:schemeClr val="tx1"/>
                </a:solidFill>
                <a:latin typeface="Calibri" panose="020F0502020204030204" pitchFamily="34" charset="0"/>
                <a:ea typeface="宋体" panose="02010600030101010101" pitchFamily="2" charset="-122"/>
              </a:defRPr>
            </a:lvl3pPr>
            <a:lvl4pPr marL="1600200" indent="-228600" algn="l" defTabSz="457200" eaLnBrk="0" hangingPunct="0">
              <a:defRPr>
                <a:solidFill>
                  <a:schemeClr val="tx1"/>
                </a:solidFill>
                <a:latin typeface="Calibri" panose="020F0502020204030204" pitchFamily="34" charset="0"/>
                <a:ea typeface="宋体" panose="02010600030101010101" pitchFamily="2" charset="-122"/>
              </a:defRPr>
            </a:lvl4pPr>
            <a:lvl5pPr marL="2057400" indent="-228600" algn="l" defTabSz="457200" eaLnBrk="0" hangingPunct="0">
              <a:defRPr>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spcAft>
                <a:spcPts val="600"/>
              </a:spcAft>
              <a:buClr>
                <a:srgbClr val="015491"/>
              </a:buClr>
              <a:buSzPct val="145000"/>
              <a:buFont typeface="Arial" panose="020B0604020202020204" pitchFamily="34" charset="0"/>
              <a:buNone/>
            </a:pPr>
            <a:r>
              <a:rPr lang="zh-CN" altLang="en-US"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rPr>
              <a:t>代码</a:t>
            </a:r>
            <a:endParaRPr lang="zh-CN" altLang="en-US" sz="2000" dirty="0">
              <a:solidFill>
                <a:srgbClr val="7F7F7F"/>
              </a:solidFill>
              <a:latin typeface="微软雅黑" panose="020B0503020204020204" pitchFamily="34" charset="-122"/>
              <a:ea typeface="微软雅黑" panose="020B0503020204020204" pitchFamily="34" charset="-122"/>
              <a:cs typeface="等线" panose="02010600030101010101" pitchFamily="2" charset="-122"/>
              <a:sym typeface="+mn-lt"/>
            </a:endParaRPr>
          </a:p>
        </p:txBody>
      </p:sp>
      <p:cxnSp>
        <p:nvCxnSpPr>
          <p:cNvPr id="4" name="直接连接符 3"/>
          <p:cNvCxnSpPr/>
          <p:nvPr>
            <p:custDataLst>
              <p:tags r:id="rId1"/>
            </p:custDataLst>
          </p:nvPr>
        </p:nvCxnSpPr>
        <p:spPr>
          <a:xfrm>
            <a:off x="452438" y="711200"/>
            <a:ext cx="11953601" cy="0"/>
          </a:xfrm>
          <a:prstGeom prst="line">
            <a:avLst/>
          </a:prstGeom>
          <a:ln w="9525">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519430" y="675005"/>
            <a:ext cx="7978140" cy="4061460"/>
          </a:xfrm>
          <a:prstGeom prst="rect">
            <a:avLst/>
          </a:prstGeom>
        </p:spPr>
        <p:txBody>
          <a:bodyPr wrap="square">
            <a:noAutofit/>
          </a:bodyPr>
          <a:p>
            <a:pPr algn="just"/>
            <a:r>
              <a:rPr lang="en-US" altLang="zh-CN" sz="1600">
                <a:solidFill>
                  <a:schemeClr val="tx1"/>
                </a:solidFill>
                <a:sym typeface="+mn-ea"/>
              </a:rPr>
              <a:t>CRC</a:t>
            </a:r>
            <a:r>
              <a:rPr lang="zh-CN" altLang="en-US" sz="1600">
                <a:solidFill>
                  <a:schemeClr val="tx1"/>
                </a:solidFill>
                <a:sym typeface="+mn-ea"/>
              </a:rPr>
              <a:t>添加</a:t>
            </a:r>
            <a:endParaRPr lang="en-US" altLang="zh-CN" sz="1600" b="0" i="0">
              <a:solidFill>
                <a:schemeClr val="tx1"/>
              </a:solidFill>
            </a:endParaRPr>
          </a:p>
          <a:p>
            <a:pPr algn="just"/>
            <a:r>
              <a:rPr lang="en-US" altLang="zh-CN" sz="1600" b="0" i="0">
                <a:solidFill>
                  <a:srgbClr val="008013"/>
                </a:solidFill>
              </a:rPr>
              <a:t>%</a:t>
            </a:r>
            <a:r>
              <a:rPr lang="zh-CN" altLang="en-US" sz="1600" b="0" i="0">
                <a:solidFill>
                  <a:srgbClr val="008013"/>
                </a:solidFill>
              </a:rPr>
              <a:t>生成多项式 </a:t>
            </a:r>
            <a:r>
              <a:rPr lang="en-US" altLang="zh-CN" sz="1600" b="0" i="0">
                <a:solidFill>
                  <a:srgbClr val="008013"/>
                </a:solidFill>
              </a:rPr>
              <a:t>gD = D8+D7+D4+D3+D1+1</a:t>
            </a:r>
            <a:endParaRPr lang="en-US" altLang="zh-CN" sz="1600" b="0" i="0">
              <a:solidFill>
                <a:srgbClr val="008013"/>
              </a:solidFill>
            </a:endParaRPr>
          </a:p>
          <a:p>
            <a:pPr algn="just"/>
            <a:r>
              <a:rPr lang="en-US" altLang="zh-CN" sz="1600" b="0" i="0">
                <a:solidFill>
                  <a:srgbClr val="0E00FF"/>
                </a:solidFill>
              </a:rPr>
              <a:t>for </a:t>
            </a:r>
            <a:r>
              <a:rPr lang="en-US" altLang="zh-CN" sz="1600" b="0" i="0"/>
              <a:t>num=1:input_num;</a:t>
            </a:r>
            <a:endParaRPr lang="en-US" altLang="zh-CN" sz="1600" b="0" i="0"/>
          </a:p>
          <a:p>
            <a:pPr algn="just"/>
            <a:r>
              <a:rPr lang="en-US" altLang="zh-CN" sz="1600" b="0" i="0"/>
              <a:t>    regOut=crcBit;</a:t>
            </a:r>
            <a:endParaRPr lang="zh-CN" altLang="en-US" sz="1600" b="0" i="0">
              <a:solidFill>
                <a:srgbClr val="008013"/>
              </a:solidFill>
            </a:endParaRPr>
          </a:p>
          <a:p>
            <a:pPr algn="just"/>
            <a:r>
              <a:rPr lang="zh-CN" altLang="en-US" sz="1600" b="0" i="0"/>
              <a:t> </a:t>
            </a:r>
            <a:r>
              <a:rPr lang="en-US" altLang="zh-CN" sz="1600" b="0" i="0"/>
              <a:t>   crcBit(8)=xor(regOut(7),xor(regOut(8),input_data(num)));</a:t>
            </a:r>
            <a:endParaRPr lang="en-US" altLang="zh-CN" sz="1600" b="0" i="0"/>
          </a:p>
          <a:p>
            <a:pPr algn="just"/>
            <a:r>
              <a:rPr lang="en-US" altLang="zh-CN" sz="1600" b="0" i="0"/>
              <a:t>    crcBit(7)=regOut(6);</a:t>
            </a:r>
            <a:endParaRPr lang="en-US" altLang="zh-CN" sz="1600" b="0" i="0"/>
          </a:p>
          <a:p>
            <a:pPr algn="just"/>
            <a:r>
              <a:rPr lang="en-US" altLang="zh-CN" sz="1600" b="0" i="0"/>
              <a:t>    crcBit(6)=regOut(5);</a:t>
            </a:r>
            <a:endParaRPr lang="en-US" altLang="zh-CN" sz="1600" b="0" i="0"/>
          </a:p>
          <a:p>
            <a:pPr algn="just"/>
            <a:r>
              <a:rPr lang="en-US" altLang="zh-CN" sz="1600" b="0" i="0"/>
              <a:t>    crcBit(5)=xor(regOut(4),xor(regOut(8),input_data(num)));</a:t>
            </a:r>
            <a:endParaRPr lang="en-US" altLang="zh-CN" sz="1600" b="0" i="0"/>
          </a:p>
          <a:p>
            <a:pPr algn="just"/>
            <a:r>
              <a:rPr lang="en-US" altLang="zh-CN" sz="1600" b="0" i="0"/>
              <a:t>    crcBit(4)=xor(regOut(3),xor(regOut(8),input_data(num)));</a:t>
            </a:r>
            <a:endParaRPr lang="en-US" altLang="zh-CN" sz="1600" b="0" i="0"/>
          </a:p>
          <a:p>
            <a:pPr algn="just"/>
            <a:r>
              <a:rPr lang="en-US" altLang="zh-CN" sz="1600" b="0" i="0"/>
              <a:t>    crcBit(3)=regOut(2);</a:t>
            </a:r>
            <a:endParaRPr lang="en-US" altLang="zh-CN" sz="1600" b="0" i="0"/>
          </a:p>
          <a:p>
            <a:pPr algn="just"/>
            <a:r>
              <a:rPr lang="en-US" altLang="zh-CN" sz="1600" b="0" i="0"/>
              <a:t>    crcBit(2)=xor(regOut(1),xor(regOut(8),input_data(num)));</a:t>
            </a:r>
            <a:endParaRPr lang="en-US" altLang="zh-CN" sz="1600" b="0" i="0"/>
          </a:p>
          <a:p>
            <a:pPr algn="just"/>
            <a:r>
              <a:rPr lang="en-US" altLang="zh-CN" sz="1600" b="0" i="0"/>
              <a:t>    crcBit(1)=xor(regOut(8),input_data(num));</a:t>
            </a:r>
            <a:endParaRPr lang="en-US" altLang="zh-CN" sz="1600" b="0" i="0"/>
          </a:p>
          <a:p>
            <a:pPr algn="just"/>
            <a:r>
              <a:rPr lang="en-US" altLang="zh-CN" sz="1600" b="0" i="0">
                <a:solidFill>
                  <a:srgbClr val="0E00FF"/>
                </a:solidFill>
              </a:rPr>
              <a:t>end</a:t>
            </a:r>
            <a:endParaRPr lang="en-US" altLang="zh-CN" sz="1600" b="0" i="0">
              <a:solidFill>
                <a:srgbClr val="0E00FF"/>
              </a:solidFill>
            </a:endParaRPr>
          </a:p>
          <a:p>
            <a:pPr algn="just"/>
            <a:r>
              <a:rPr lang="en-US" altLang="zh-CN" sz="1600" b="0" i="0"/>
              <a:t>output_data(1,1:input_num)=input_data(1,1:input_num);</a:t>
            </a:r>
            <a:endParaRPr lang="en-US" altLang="zh-CN" sz="1600" b="0" i="0"/>
          </a:p>
          <a:p>
            <a:pPr algn="just"/>
            <a:r>
              <a:rPr lang="en-US" altLang="zh-CN" sz="1600" b="0" i="0"/>
              <a:t>output_data(1,input_num+1:input_num+crc_num)=crcBit; </a:t>
            </a:r>
            <a:endParaRPr lang="en-US" altLang="zh-CN" sz="1600" b="0" i="0"/>
          </a:p>
        </p:txBody>
      </p:sp>
      <p:pic>
        <p:nvPicPr>
          <p:cNvPr id="5" name="图片 4"/>
          <p:cNvPicPr/>
          <p:nvPr/>
        </p:nvPicPr>
        <p:blipFill>
          <a:blip r:embed="rId2"/>
          <a:stretch>
            <a:fillRect/>
          </a:stretch>
        </p:blipFill>
        <p:spPr>
          <a:xfrm>
            <a:off x="452755" y="5128260"/>
            <a:ext cx="6491605" cy="1295400"/>
          </a:xfrm>
          <a:prstGeom prst="rect">
            <a:avLst/>
          </a:prstGeom>
        </p:spPr>
      </p:pic>
      <p:sp>
        <p:nvSpPr>
          <p:cNvPr id="6" name="文本框 5"/>
          <p:cNvSpPr txBox="1"/>
          <p:nvPr/>
        </p:nvSpPr>
        <p:spPr>
          <a:xfrm>
            <a:off x="0" y="6424295"/>
            <a:ext cx="7202170" cy="674370"/>
          </a:xfrm>
          <a:prstGeom prst="rect">
            <a:avLst/>
          </a:prstGeom>
        </p:spPr>
        <p:txBody>
          <a:bodyPr>
            <a:noAutofit/>
          </a:bodyPr>
          <a:p>
            <a:pPr marL="0" indent="304800" algn="ctr" defTabSz="266700">
              <a:lnSpc>
                <a:spcPct val="150000"/>
              </a:lnSpc>
              <a:spcBef>
                <a:spcPct val="0"/>
              </a:spcBef>
              <a:spcAft>
                <a:spcPct val="0"/>
              </a:spcAft>
            </a:pPr>
            <a:r>
              <a:rPr lang="en-US" altLang="zh-CN" sz="1600">
                <a:latin typeface="Times New Roman" panose="02020603050405020304"/>
                <a:ea typeface="宋体" panose="02010600030101010101" pitchFamily="2" charset="-122"/>
              </a:rPr>
              <a:t>8</a:t>
            </a:r>
            <a:r>
              <a:rPr lang="zh-CN" altLang="en-US" sz="1600">
                <a:latin typeface="宋体" panose="02010600030101010101" pitchFamily="2" charset="-122"/>
                <a:ea typeface="宋体" panose="02010600030101010101" pitchFamily="2" charset="-122"/>
              </a:rPr>
              <a:t>比特</a:t>
            </a:r>
            <a:r>
              <a:rPr lang="en-US" altLang="zh-CN" sz="1600">
                <a:latin typeface="Times New Roman" panose="02020603050405020304"/>
                <a:ea typeface="宋体" panose="02010600030101010101" pitchFamily="2" charset="-122"/>
              </a:rPr>
              <a:t>CRC</a:t>
            </a:r>
            <a:r>
              <a:rPr lang="zh-CN" altLang="en-US" sz="1600">
                <a:latin typeface="宋体" panose="02010600030101010101" pitchFamily="2" charset="-122"/>
                <a:ea typeface="宋体" panose="02010600030101010101" pitchFamily="2" charset="-122"/>
              </a:rPr>
              <a:t>线性反馈移位寄存器实现框图</a:t>
            </a:r>
            <a:endParaRPr lang="zh-CN" altLang="en-US" sz="1600">
              <a:latin typeface="宋体" panose="02010600030101010101" pitchFamily="2" charset="-122"/>
              <a:ea typeface="宋体" panose="02010600030101010101" pitchFamily="2" charset="-122"/>
            </a:endParaRPr>
          </a:p>
        </p:txBody>
      </p:sp>
      <p:sp>
        <p:nvSpPr>
          <p:cNvPr id="7" name="文本框 6"/>
          <p:cNvSpPr txBox="1"/>
          <p:nvPr/>
        </p:nvSpPr>
        <p:spPr>
          <a:xfrm>
            <a:off x="6141085" y="675005"/>
            <a:ext cx="6426200" cy="4523105"/>
          </a:xfrm>
          <a:prstGeom prst="rect">
            <a:avLst/>
          </a:prstGeom>
          <a:noFill/>
        </p:spPr>
        <p:txBody>
          <a:bodyPr wrap="square" rtlCol="0" anchor="t">
            <a:spAutoFit/>
          </a:bodyPr>
          <a:p>
            <a:pPr algn="just"/>
            <a:r>
              <a:rPr lang="en-US" altLang="zh-CN" sz="1600">
                <a:sym typeface="+mn-ea"/>
              </a:rPr>
              <a:t>CRC</a:t>
            </a:r>
            <a:r>
              <a:rPr lang="zh-CN" altLang="en-US" sz="1600">
                <a:sym typeface="+mn-ea"/>
              </a:rPr>
              <a:t>校验</a:t>
            </a:r>
            <a:endParaRPr lang="en-US" altLang="zh-CN" sz="1600">
              <a:sym typeface="+mn-ea"/>
            </a:endParaRPr>
          </a:p>
          <a:p>
            <a:pPr algn="just"/>
            <a:r>
              <a:rPr lang="en-US" altLang="zh-CN" sz="1600">
                <a:sym typeface="+mn-ea"/>
              </a:rPr>
              <a:t>oldCRC=input_data(1,input_num+1:input_num+crc_num);</a:t>
            </a:r>
            <a:endParaRPr lang="en-US" altLang="zh-CN" sz="1600" b="0" i="0"/>
          </a:p>
          <a:p>
            <a:pPr algn="just"/>
            <a:r>
              <a:rPr lang="en-US" altLang="zh-CN" sz="1600">
                <a:solidFill>
                  <a:srgbClr val="0E00FF"/>
                </a:solidFill>
                <a:sym typeface="+mn-ea"/>
              </a:rPr>
              <a:t>for </a:t>
            </a:r>
            <a:r>
              <a:rPr lang="en-US" altLang="zh-CN" sz="1600">
                <a:sym typeface="+mn-ea"/>
              </a:rPr>
              <a:t>num=1:input_num;</a:t>
            </a:r>
            <a:endParaRPr lang="en-US" altLang="zh-CN" sz="1600" b="0" i="0"/>
          </a:p>
          <a:p>
            <a:pPr algn="just"/>
            <a:r>
              <a:rPr lang="en-US" altLang="zh-CN" sz="1600">
                <a:sym typeface="+mn-ea"/>
              </a:rPr>
              <a:t>    regOut=crcBit;</a:t>
            </a:r>
            <a:endParaRPr lang="en-US" altLang="zh-CN" sz="1600" b="0" i="0"/>
          </a:p>
          <a:p>
            <a:pPr algn="just"/>
            <a:r>
              <a:rPr lang="en-US" altLang="zh-CN" sz="1600">
                <a:sym typeface="+mn-ea"/>
              </a:rPr>
              <a:t>    crcBit(8)=xor(regOut(7),xor(regOut(8),input_data(num)));</a:t>
            </a:r>
            <a:endParaRPr lang="en-US" altLang="zh-CN" sz="1600" b="0" i="0"/>
          </a:p>
          <a:p>
            <a:pPr algn="just"/>
            <a:r>
              <a:rPr lang="en-US" altLang="zh-CN" sz="1600">
                <a:sym typeface="+mn-ea"/>
              </a:rPr>
              <a:t>    crcBit(7)=regOut(6);</a:t>
            </a:r>
            <a:endParaRPr lang="en-US" altLang="zh-CN" sz="1600" b="0" i="0"/>
          </a:p>
          <a:p>
            <a:pPr algn="just"/>
            <a:r>
              <a:rPr lang="en-US" altLang="zh-CN" sz="1600">
                <a:sym typeface="+mn-ea"/>
              </a:rPr>
              <a:t>    crcBit(6)=regOut(5);</a:t>
            </a:r>
            <a:endParaRPr lang="en-US" altLang="zh-CN" sz="1600" b="0" i="0"/>
          </a:p>
          <a:p>
            <a:pPr algn="just"/>
            <a:r>
              <a:rPr lang="en-US" altLang="zh-CN" sz="1600">
                <a:sym typeface="+mn-ea"/>
              </a:rPr>
              <a:t>    crcBit(5)=xor(regOut(4),xor(regOut(8),input_data(num)));</a:t>
            </a:r>
            <a:endParaRPr lang="en-US" altLang="zh-CN" sz="1600" b="0" i="0"/>
          </a:p>
          <a:p>
            <a:pPr algn="just"/>
            <a:r>
              <a:rPr lang="en-US" altLang="zh-CN" sz="1600">
                <a:sym typeface="+mn-ea"/>
              </a:rPr>
              <a:t>    crcBit(4)=xor(regOut(3),xor(regOut(8),input_data(num)));</a:t>
            </a:r>
            <a:endParaRPr lang="en-US" altLang="zh-CN" sz="1600" b="0" i="0"/>
          </a:p>
          <a:p>
            <a:pPr algn="just"/>
            <a:r>
              <a:rPr lang="en-US" altLang="zh-CN" sz="1600">
                <a:sym typeface="+mn-ea"/>
              </a:rPr>
              <a:t>    crcBit(3)=regOut(2);</a:t>
            </a:r>
            <a:endParaRPr lang="en-US" altLang="zh-CN" sz="1600" b="0" i="0"/>
          </a:p>
          <a:p>
            <a:pPr algn="just"/>
            <a:r>
              <a:rPr lang="en-US" altLang="zh-CN" sz="1600">
                <a:sym typeface="+mn-ea"/>
              </a:rPr>
              <a:t>    crcBit(2)=xor(regOut(1),xor(regOut(8),input_data(num)));</a:t>
            </a:r>
            <a:endParaRPr lang="en-US" altLang="zh-CN" sz="1600" b="0" i="0"/>
          </a:p>
          <a:p>
            <a:pPr algn="just"/>
            <a:r>
              <a:rPr lang="en-US" altLang="zh-CN" sz="1600">
                <a:sym typeface="+mn-ea"/>
              </a:rPr>
              <a:t>    crcBit(1)=xor(regOut(8),input_data(num));</a:t>
            </a:r>
            <a:endParaRPr lang="en-US" altLang="zh-CN" sz="1600" b="0" i="0"/>
          </a:p>
          <a:p>
            <a:pPr algn="just"/>
            <a:r>
              <a:rPr lang="en-US" altLang="zh-CN" sz="1600">
                <a:solidFill>
                  <a:srgbClr val="0E00FF"/>
                </a:solidFill>
                <a:sym typeface="+mn-ea"/>
              </a:rPr>
              <a:t>end</a:t>
            </a:r>
            <a:endParaRPr lang="en-US" altLang="zh-CN" sz="1600" b="0" i="0">
              <a:solidFill>
                <a:srgbClr val="0E00FF"/>
              </a:solidFill>
            </a:endParaRPr>
          </a:p>
          <a:p>
            <a:pPr algn="just"/>
            <a:r>
              <a:rPr lang="en-US" altLang="zh-CN" sz="1600">
                <a:solidFill>
                  <a:srgbClr val="0E00FF"/>
                </a:solidFill>
                <a:sym typeface="+mn-ea"/>
              </a:rPr>
              <a:t>if </a:t>
            </a:r>
            <a:r>
              <a:rPr lang="en-US" altLang="zh-CN" sz="1600">
                <a:sym typeface="+mn-ea"/>
              </a:rPr>
              <a:t>oldCRC==crcBit</a:t>
            </a:r>
            <a:endParaRPr lang="en-US" altLang="zh-CN" sz="1600" b="0" i="0"/>
          </a:p>
          <a:p>
            <a:pPr algn="just"/>
            <a:r>
              <a:rPr lang="en-US" altLang="zh-CN" sz="1600">
                <a:sym typeface="+mn-ea"/>
              </a:rPr>
              <a:t>    CRC_flag=1;</a:t>
            </a:r>
            <a:endParaRPr lang="en-US" altLang="zh-CN" sz="1600" b="0" i="0"/>
          </a:p>
          <a:p>
            <a:pPr algn="just"/>
            <a:r>
              <a:rPr lang="en-US" altLang="zh-CN" sz="1600">
                <a:solidFill>
                  <a:srgbClr val="0E00FF"/>
                </a:solidFill>
                <a:sym typeface="+mn-ea"/>
              </a:rPr>
              <a:t>else</a:t>
            </a:r>
            <a:endParaRPr lang="en-US" altLang="zh-CN" sz="1600" b="0" i="0">
              <a:solidFill>
                <a:srgbClr val="0E00FF"/>
              </a:solidFill>
            </a:endParaRPr>
          </a:p>
          <a:p>
            <a:pPr algn="just"/>
            <a:r>
              <a:rPr lang="en-US" altLang="zh-CN" sz="1600">
                <a:sym typeface="+mn-ea"/>
              </a:rPr>
              <a:t>    CRC_flag=0;</a:t>
            </a:r>
            <a:endParaRPr lang="en-US" altLang="zh-CN" sz="1600" b="0" i="0"/>
          </a:p>
          <a:p>
            <a:pPr algn="just"/>
            <a:r>
              <a:rPr lang="en-US" altLang="zh-CN" sz="1600">
                <a:solidFill>
                  <a:srgbClr val="0E00FF"/>
                </a:solidFill>
                <a:sym typeface="+mn-ea"/>
              </a:rPr>
              <a:t>end</a:t>
            </a:r>
            <a:endParaRPr lang="en-US" altLang="zh-CN" sz="1600">
              <a:solidFill>
                <a:srgbClr val="0E00FF"/>
              </a:solidFill>
              <a:sym typeface="+mn-ea"/>
            </a:endParaRPr>
          </a:p>
        </p:txBody>
      </p:sp>
      <p:pic>
        <p:nvPicPr>
          <p:cNvPr id="8" name="图片 7"/>
          <p:cNvPicPr>
            <a:picLocks noChangeAspect="1"/>
          </p:cNvPicPr>
          <p:nvPr/>
        </p:nvPicPr>
        <p:blipFill>
          <a:blip r:embed="rId3"/>
          <a:stretch>
            <a:fillRect/>
          </a:stretch>
        </p:blipFill>
        <p:spPr>
          <a:xfrm>
            <a:off x="8011795" y="3650615"/>
            <a:ext cx="4410075" cy="3061970"/>
          </a:xfrm>
          <a:prstGeom prst="rect">
            <a:avLst/>
          </a:prstGeom>
        </p:spPr>
      </p:pic>
      <p:sp>
        <p:nvSpPr>
          <p:cNvPr id="9" name="文本框 8"/>
          <p:cNvSpPr txBox="1"/>
          <p:nvPr/>
        </p:nvSpPr>
        <p:spPr>
          <a:xfrm>
            <a:off x="6732270" y="6712585"/>
            <a:ext cx="6426200" cy="368300"/>
          </a:xfrm>
          <a:prstGeom prst="rect">
            <a:avLst/>
          </a:prstGeom>
          <a:noFill/>
        </p:spPr>
        <p:txBody>
          <a:bodyPr wrap="square" rtlCol="0" anchor="t">
            <a:spAutoFit/>
          </a:bodyPr>
          <a:p>
            <a:r>
              <a:rPr lang="zh-CN" altLang="en-US">
                <a:sym typeface="+mn-ea"/>
              </a:rPr>
              <a:t>加CRC过程流程图</a:t>
            </a:r>
            <a:endParaRPr lang="zh-CN" altLang="en-US">
              <a:sym typeface="+mn-ea"/>
            </a:endParaRPr>
          </a:p>
        </p:txBody>
      </p:sp>
    </p:spTree>
  </p:cSld>
  <p:clrMapOvr>
    <a:masterClrMapping/>
  </p:clrMapOvr>
  <p:transition spd="med" advTm="10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tags/tag1.xml><?xml version="1.0" encoding="utf-8"?>
<p:tagLst xmlns:p="http://schemas.openxmlformats.org/presentationml/2006/main">
  <p:tag name="KSO_WM_DIAGRAM_VIRTUALLY_FRAME" val="{&quot;height&quot;:371.6,&quot;left&quot;:445.8433858267716,&quot;top&quot;:70.7,&quot;width&quot;:400.70661417322833}"/>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01454_1*m_h_i*1_2_2"/>
  <p:tag name="KSO_WM_TEMPLATE_CATEGORY" val="diagram"/>
  <p:tag name="KSO_WM_TEMPLATE_INDEX" val="20201454"/>
  <p:tag name="KSO_WM_UNIT_LAYERLEVEL" val="1_1_1"/>
  <p:tag name="KSO_WM_TAG_VERSION" val="1.0"/>
  <p:tag name="KSO_WM_UNIT_FILL_FORE_SCHEMECOLOR_INDEX" val="5"/>
  <p:tag name="KSO_WM_UNIT_FILL_TYPE" val="1"/>
  <p:tag name="KSO_WM_DIAGRAM_VIRTUALLY_FRAME" val="{&quot;height&quot;:391.65,&quot;left&quot;:101.95,&quot;top&quot;:136.4,&quot;width&quot;:839.4325984251967}"/>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01454_1*m_h_i*1_2_3"/>
  <p:tag name="KSO_WM_TEMPLATE_CATEGORY" val="diagram"/>
  <p:tag name="KSO_WM_TEMPLATE_INDEX" val="20201454"/>
  <p:tag name="KSO_WM_UNIT_LAYERLEVEL" val="1_1_1"/>
  <p:tag name="KSO_WM_TAG_VERSION" val="1.0"/>
  <p:tag name="KSO_WM_UNIT_FILL_FORE_SCHEMECOLOR_INDEX" val="14"/>
  <p:tag name="KSO_WM_UNIT_FILL_TYPE" val="1"/>
  <p:tag name="KSO_WM_DIAGRAM_VIRTUALLY_FRAME" val="{&quot;height&quot;:391.65,&quot;left&quot;:101.95,&quot;top&quot;:136.4,&quot;width&quot;:839.4325984251967}"/>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201454_1*m_h_i*1_2_4"/>
  <p:tag name="KSO_WM_TEMPLATE_CATEGORY" val="diagram"/>
  <p:tag name="KSO_WM_TEMPLATE_INDEX" val="20201454"/>
  <p:tag name="KSO_WM_UNIT_LAYERLEVEL" val="1_1_1"/>
  <p:tag name="KSO_WM_TAG_VERSION" val="1.0"/>
  <p:tag name="KSO_WM_UNIT_LINE_FORE_SCHEMECOLOR_INDEX" val="5"/>
  <p:tag name="KSO_WM_UNIT_LINE_FILL_TYPE" val="2"/>
  <p:tag name="KSO_WM_DIAGRAM_VIRTUALLY_FRAME" val="{&quot;height&quot;:391.65,&quot;left&quot;:101.95,&quot;top&quot;:136.4,&quot;width&quot;:839.4325984251967}"/>
</p:tagLst>
</file>

<file path=ppt/tags/tag103.xml><?xml version="1.0" encoding="utf-8"?>
<p:tagLst xmlns:p="http://schemas.openxmlformats.org/presentationml/2006/main">
  <p:tag name="KSO_WM_UNIT_SUBTYPE" val="a"/>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
  <p:tag name="KSO_WM_UNIT_NOCLEAR" val="0"/>
  <p:tag name="KSO_WM_UNIT_VALUE" val="132"/>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01454_1*m_h_f*1_2_1"/>
  <p:tag name="KSO_WM_TEMPLATE_CATEGORY" val="diagram"/>
  <p:tag name="KSO_WM_TEMPLATE_INDEX" val="20201454"/>
  <p:tag name="KSO_WM_UNIT_LAYERLEVEL" val="1_1_1"/>
  <p:tag name="KSO_WM_TAG_VERSION" val="1.0"/>
  <p:tag name="KSO_WM_UNIT_TEXT_FILL_FORE_SCHEMECOLOR_INDEX" val="13"/>
  <p:tag name="KSO_WM_UNIT_TEXT_FILL_TYPE" val="1"/>
  <p:tag name="KSO_WM_DIAGRAM_VIRTUALLY_FRAME" val="{&quot;height&quot;:391.65,&quot;left&quot;:101.95,&quot;top&quot;:136.4,&quot;width&quot;:839.4325984251967}"/>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2_5"/>
  <p:tag name="KSO_WM_UNIT_ID" val="diagram20201454_1*m_h_i*1_2_5"/>
  <p:tag name="KSO_WM_TEMPLATE_CATEGORY" val="diagram"/>
  <p:tag name="KSO_WM_TEMPLATE_INDEX" val="20201454"/>
  <p:tag name="KSO_WM_UNIT_LAYERLEVEL" val="1_1_1"/>
  <p:tag name="KSO_WM_TAG_VERSION" val="1.0"/>
  <p:tag name="KSO_WM_DIAGRAM_VIRTUALLY_FRAME" val="{&quot;height&quot;:391.65,&quot;left&quot;:101.95,&quot;top&quot;:136.4,&quot;width&quot;:839.4325984251967}"/>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1454_1*m_h_i*1_1_1"/>
  <p:tag name="KSO_WM_TEMPLATE_CATEGORY" val="diagram"/>
  <p:tag name="KSO_WM_TEMPLATE_INDEX" val="20201454"/>
  <p:tag name="KSO_WM_UNIT_LAYERLEVEL" val="1_1_1"/>
  <p:tag name="KSO_WM_TAG_VERSION" val="1.0"/>
  <p:tag name="KSO_WM_BEAUTIFY_FLAG" val="#wm#"/>
  <p:tag name="KSO_WM_DIAGRAM_VIRTUALLY_FRAME" val="{&quot;height&quot;:391.65,&quot;left&quot;:101.95,&quot;top&quot;:136.4,&quot;width&quot;:839.4325984251967}"/>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01454_1*m_h_i*1_1_2"/>
  <p:tag name="KSO_WM_TEMPLATE_CATEGORY" val="diagram"/>
  <p:tag name="KSO_WM_TEMPLATE_INDEX" val="20201454"/>
  <p:tag name="KSO_WM_UNIT_LAYERLEVEL" val="1_1_1"/>
  <p:tag name="KSO_WM_TAG_VERSION" val="1.0"/>
  <p:tag name="KSO_WM_UNIT_FILL_FORE_SCHEMECOLOR_INDEX" val="5"/>
  <p:tag name="KSO_WM_UNIT_FILL_TYPE" val="1"/>
  <p:tag name="KSO_WM_DIAGRAM_VIRTUALLY_FRAME" val="{&quot;height&quot;:391.65,&quot;left&quot;:101.95,&quot;top&quot;:136.4,&quot;width&quot;:839.4325984251967}"/>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201454_1*m_h_i*1_1_3"/>
  <p:tag name="KSO_WM_TEMPLATE_CATEGORY" val="diagram"/>
  <p:tag name="KSO_WM_TEMPLATE_INDEX" val="20201454"/>
  <p:tag name="KSO_WM_UNIT_LAYERLEVEL" val="1_1_1"/>
  <p:tag name="KSO_WM_TAG_VERSION" val="1.0"/>
  <p:tag name="KSO_WM_UNIT_FILL_FORE_SCHEMECOLOR_INDEX" val="14"/>
  <p:tag name="KSO_WM_UNIT_FILL_TYPE" val="1"/>
  <p:tag name="KSO_WM_DIAGRAM_VIRTUALLY_FRAME" val="{&quot;height&quot;:391.65,&quot;left&quot;:101.95,&quot;top&quot;:136.4,&quot;width&quot;:839.4325984251967}"/>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4"/>
  <p:tag name="KSO_WM_UNIT_ID" val="diagram20201454_1*m_h_i*1_1_4"/>
  <p:tag name="KSO_WM_TEMPLATE_CATEGORY" val="diagram"/>
  <p:tag name="KSO_WM_TEMPLATE_INDEX" val="20201454"/>
  <p:tag name="KSO_WM_UNIT_LAYERLEVEL" val="1_1_1"/>
  <p:tag name="KSO_WM_TAG_VERSION" val="1.0"/>
  <p:tag name="KSO_WM_UNIT_LINE_FORE_SCHEMECOLOR_INDEX" val="5"/>
  <p:tag name="KSO_WM_UNIT_LINE_FILL_TYPE" val="2"/>
  <p:tag name="KSO_WM_DIAGRAM_VIRTUALLY_FRAME" val="{&quot;height&quot;:391.65,&quot;left&quot;:101.95,&quot;top&quot;:136.4,&quot;width&quot;:839.4325984251967}"/>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1_5"/>
  <p:tag name="KSO_WM_UNIT_ID" val="diagram20201454_1*m_h_i*1_1_5"/>
  <p:tag name="KSO_WM_TEMPLATE_CATEGORY" val="diagram"/>
  <p:tag name="KSO_WM_TEMPLATE_INDEX" val="20201454"/>
  <p:tag name="KSO_WM_UNIT_LAYERLEVEL" val="1_1_1"/>
  <p:tag name="KSO_WM_TAG_VERSION" val="1.0"/>
  <p:tag name="KSO_WM_DIAGRAM_VIRTUALLY_FRAME" val="{&quot;height&quot;:391.65,&quot;left&quot;:101.95,&quot;top&quot;:136.4,&quot;width&quot;:839.4325984251967}"/>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01454_1*m_h_i*1_2_1"/>
  <p:tag name="KSO_WM_TEMPLATE_CATEGORY" val="diagram"/>
  <p:tag name="KSO_WM_TEMPLATE_INDEX" val="20201454"/>
  <p:tag name="KSO_WM_UNIT_LAYERLEVEL" val="1_1_1"/>
  <p:tag name="KSO_WM_TAG_VERSION" val="1.0"/>
  <p:tag name="KSO_WM_BEAUTIFY_FLAG" val="#wm#"/>
  <p:tag name="KSO_WM_DIAGRAM_VIRTUALLY_FRAME" val="{&quot;height&quot;:391.65,&quot;left&quot;:101.95,&quot;top&quot;:136.4,&quot;width&quot;:839.4325984251967}"/>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01454_1*m_h_i*1_2_2"/>
  <p:tag name="KSO_WM_TEMPLATE_CATEGORY" val="diagram"/>
  <p:tag name="KSO_WM_TEMPLATE_INDEX" val="20201454"/>
  <p:tag name="KSO_WM_UNIT_LAYERLEVEL" val="1_1_1"/>
  <p:tag name="KSO_WM_TAG_VERSION" val="1.0"/>
  <p:tag name="KSO_WM_UNIT_FILL_FORE_SCHEMECOLOR_INDEX" val="5"/>
  <p:tag name="KSO_WM_UNIT_FILL_TYPE" val="1"/>
  <p:tag name="KSO_WM_DIAGRAM_VIRTUALLY_FRAME" val="{&quot;height&quot;:391.65,&quot;left&quot;:101.95,&quot;top&quot;:136.4,&quot;width&quot;:839.4325984251967}"/>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01454_1*m_h_i*1_2_3"/>
  <p:tag name="KSO_WM_TEMPLATE_CATEGORY" val="diagram"/>
  <p:tag name="KSO_WM_TEMPLATE_INDEX" val="20201454"/>
  <p:tag name="KSO_WM_UNIT_LAYERLEVEL" val="1_1_1"/>
  <p:tag name="KSO_WM_TAG_VERSION" val="1.0"/>
  <p:tag name="KSO_WM_UNIT_FILL_FORE_SCHEMECOLOR_INDEX" val="14"/>
  <p:tag name="KSO_WM_UNIT_FILL_TYPE" val="1"/>
  <p:tag name="KSO_WM_DIAGRAM_VIRTUALLY_FRAME" val="{&quot;height&quot;:391.65,&quot;left&quot;:101.95,&quot;top&quot;:136.4,&quot;width&quot;:839.4325984251967}"/>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201454_1*m_h_i*1_2_4"/>
  <p:tag name="KSO_WM_TEMPLATE_CATEGORY" val="diagram"/>
  <p:tag name="KSO_WM_TEMPLATE_INDEX" val="20201454"/>
  <p:tag name="KSO_WM_UNIT_LAYERLEVEL" val="1_1_1"/>
  <p:tag name="KSO_WM_TAG_VERSION" val="1.0"/>
  <p:tag name="KSO_WM_UNIT_LINE_FORE_SCHEMECOLOR_INDEX" val="5"/>
  <p:tag name="KSO_WM_UNIT_LINE_FILL_TYPE" val="2"/>
  <p:tag name="KSO_WM_DIAGRAM_VIRTUALLY_FRAME" val="{&quot;height&quot;:391.65,&quot;left&quot;:101.95,&quot;top&quot;:136.4,&quot;width&quot;:839.4325984251967}"/>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2_5"/>
  <p:tag name="KSO_WM_UNIT_ID" val="diagram20201454_1*m_h_i*1_2_5"/>
  <p:tag name="KSO_WM_TEMPLATE_CATEGORY" val="diagram"/>
  <p:tag name="KSO_WM_TEMPLATE_INDEX" val="20201454"/>
  <p:tag name="KSO_WM_UNIT_LAYERLEVEL" val="1_1_1"/>
  <p:tag name="KSO_WM_TAG_VERSION" val="1.0"/>
  <p:tag name="KSO_WM_DIAGRAM_VIRTUALLY_FRAME" val="{&quot;height&quot;:391.65,&quot;left&quot;:101.95,&quot;top&quot;:136.4,&quot;width&quot;:839.4325984251967}"/>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 name="KSO_WM_DIAGRAM_VIRTUALLY_FRAME" val="{&quot;height&quot;:568.45,&quot;left&quot;:1.65,&quot;top&quot;:0,&quot;width&quot;:996}"/>
</p:tagLst>
</file>

<file path=ppt/tags/tag123.xml><?xml version="1.0" encoding="utf-8"?>
<p:tagLst xmlns:p="http://schemas.openxmlformats.org/presentationml/2006/main">
  <p:tag name="KSO_WM_DIAGRAM_VIRTUALLY_FRAME" val="{&quot;height&quot;:568.45,&quot;left&quot;:1.65,&quot;top&quot;:0,&quot;width&quot;:996}"/>
</p:tagLst>
</file>

<file path=ppt/tags/tag124.xml><?xml version="1.0" encoding="utf-8"?>
<p:tagLst xmlns:p="http://schemas.openxmlformats.org/presentationml/2006/main">
  <p:tag name="KSO_WM_DIAGRAM_VIRTUALLY_FRAME" val="{&quot;height&quot;:568.45,&quot;left&quot;:1.65,&quot;top&quot;:0,&quot;width&quot;:996}"/>
</p:tagLst>
</file>

<file path=ppt/tags/tag125.xml><?xml version="1.0" encoding="utf-8"?>
<p:tagLst xmlns:p="http://schemas.openxmlformats.org/presentationml/2006/main">
  <p:tag name="KSO_WM_DIAGRAM_VIRTUALLY_FRAME" val="{&quot;height&quot;:568.45,&quot;left&quot;:1.65,&quot;top&quot;:0,&quot;width&quot;:996}"/>
</p:tagLst>
</file>

<file path=ppt/tags/tag126.xml><?xml version="1.0" encoding="utf-8"?>
<p:tagLst xmlns:p="http://schemas.openxmlformats.org/presentationml/2006/main">
  <p:tag name="KSO_WM_DIAGRAM_VIRTUALLY_FRAME" val="{&quot;height&quot;:568.45,&quot;left&quot;:1.65,&quot;top&quot;:0,&quot;width&quot;:996}"/>
</p:tagLst>
</file>

<file path=ppt/tags/tag127.xml><?xml version="1.0" encoding="utf-8"?>
<p:tagLst xmlns:p="http://schemas.openxmlformats.org/presentationml/2006/main">
  <p:tag name="KSO_WM_DIAGRAM_VIRTUALLY_FRAME" val="{&quot;height&quot;:568.45,&quot;left&quot;:1.65,&quot;top&quot;:0,&quot;width&quot;:996}"/>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DIAGRAM_VIRTUALLY_FRAME" val="{&quot;height&quot;:371.6,&quot;left&quot;:445.8433858267716,&quot;top&quot;:70.7,&quot;width&quot;:389.4066141732284}"/>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ISPRING_PRESENTATION_TITLE" val="2017大气ppt"/>
  <p:tag name="COMMONDATA" val="eyJoZGlkIjoiODNkNTUwZGU3NTIwZDI5OWUxMzIxMTljODdiZDM3M2EifQ=="/>
  <p:tag name="commondata" val="eyJoZGlkIjoiYjkxMDBkMzU4Nzk0MDA2Mzc4YjliYTI1N2NmZGU3MDYifQ=="/>
</p:tagLst>
</file>

<file path=ppt/tags/tag14.xml><?xml version="1.0" encoding="utf-8"?>
<p:tagLst xmlns:p="http://schemas.openxmlformats.org/presentationml/2006/main">
  <p:tag name="KSO_WM_DIAGRAM_VIRTUALLY_FRAME" val="{&quot;height&quot;:371.6,&quot;left&quot;:445.8433858267716,&quot;top&quot;:70.7,&quot;width&quot;:389.4066141732284}"/>
</p:tagLst>
</file>

<file path=ppt/tags/tag15.xml><?xml version="1.0" encoding="utf-8"?>
<p:tagLst xmlns:p="http://schemas.openxmlformats.org/presentationml/2006/main">
  <p:tag name="KSO_WM_DIAGRAM_VIRTUALLY_FRAME" val="{&quot;height&quot;:371.6,&quot;left&quot;:445.8433858267716,&quot;top&quot;:70.7,&quot;width&quot;:389.4066141732284}"/>
</p:tagLst>
</file>

<file path=ppt/tags/tag16.xml><?xml version="1.0" encoding="utf-8"?>
<p:tagLst xmlns:p="http://schemas.openxmlformats.org/presentationml/2006/main">
  <p:tag name="KSO_WM_DIAGRAM_VIRTUALLY_FRAME" val="{&quot;height&quot;:371.6,&quot;left&quot;:445.8433858267716,&quot;top&quot;:70.7,&quot;width&quot;:389.4066141732284}"/>
</p:tagLst>
</file>

<file path=ppt/tags/tag17.xml><?xml version="1.0" encoding="utf-8"?>
<p:tagLst xmlns:p="http://schemas.openxmlformats.org/presentationml/2006/main">
  <p:tag name="KSO_WM_DIAGRAM_VIRTUALLY_FRAME" val="{&quot;height&quot;:371.6,&quot;left&quot;:445.8433858267716,&quot;top&quot;:70.7,&quot;width&quot;:389.4066141732284}"/>
</p:tagLst>
</file>

<file path=ppt/tags/tag18.xml><?xml version="1.0" encoding="utf-8"?>
<p:tagLst xmlns:p="http://schemas.openxmlformats.org/presentationml/2006/main">
  <p:tag name="KSO_WM_DIAGRAM_VIRTUALLY_FRAME" val="{&quot;height&quot;:371.6,&quot;left&quot;:445.8433858267716,&quot;top&quot;:70.7,&quot;width&quot;:389.4066141732284}"/>
</p:tagLst>
</file>

<file path=ppt/tags/tag19.xml><?xml version="1.0" encoding="utf-8"?>
<p:tagLst xmlns:p="http://schemas.openxmlformats.org/presentationml/2006/main">
  <p:tag name="KSO_WM_DIAGRAM_VIRTUALLY_FRAME" val="{&quot;height&quot;:371.6,&quot;left&quot;:445.8433858267716,&quot;top&quot;:70.7,&quot;width&quot;:389.4066141732284}"/>
</p:tagLst>
</file>

<file path=ppt/tags/tag2.xml><?xml version="1.0" encoding="utf-8"?>
<p:tagLst xmlns:p="http://schemas.openxmlformats.org/presentationml/2006/main">
  <p:tag name="KSO_WM_DIAGRAM_VIRTUALLY_FRAME" val="{&quot;height&quot;:371.6,&quot;left&quot;:445.8433858267716,&quot;top&quot;:70.7,&quot;width&quot;:400.70661417322833}"/>
</p:tagLst>
</file>

<file path=ppt/tags/tag20.xml><?xml version="1.0" encoding="utf-8"?>
<p:tagLst xmlns:p="http://schemas.openxmlformats.org/presentationml/2006/main">
  <p:tag name="KSO_WM_DIAGRAM_VIRTUALLY_FRAME" val="{&quot;height&quot;:371.6,&quot;left&quot;:445.8433858267716,&quot;top&quot;:70.7,&quot;width&quot;:389.4066141732284}"/>
</p:tagLst>
</file>

<file path=ppt/tags/tag21.xml><?xml version="1.0" encoding="utf-8"?>
<p:tagLst xmlns:p="http://schemas.openxmlformats.org/presentationml/2006/main">
  <p:tag name="KSO_WM_DIAGRAM_VIRTUALLY_FRAME" val="{&quot;height&quot;:371.6,&quot;left&quot;:445.8433858267716,&quot;top&quot;:70.7,&quot;width&quot;:389.4066141732284}"/>
</p:tagLst>
</file>

<file path=ppt/tags/tag22.xml><?xml version="1.0" encoding="utf-8"?>
<p:tagLst xmlns:p="http://schemas.openxmlformats.org/presentationml/2006/main">
  <p:tag name="KSO_WM_DIAGRAM_VIRTUALLY_FRAME" val="{&quot;height&quot;:371.6,&quot;left&quot;:445.8433858267716,&quot;top&quot;:70.7,&quot;width&quot;:389.4066141732284}"/>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DIAGRAM_VIRTUALLY_FRAME" val="{&quot;height&quot;:371.6,&quot;left&quot;:445.8433858267716,&quot;top&quot;:70.7,&quot;width&quot;:400.70661417322833}"/>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DIAGRAM_VIRTUALLY_FRAME" val="{&quot;height&quot;:449.9,&quot;left&quot;:35.85,&quot;top&quot;:69.3,&quot;width&quot;:955.0034645669291}"/>
</p:tagLst>
</file>

<file path=ppt/tags/tag32.xml><?xml version="1.0" encoding="utf-8"?>
<p:tagLst xmlns:p="http://schemas.openxmlformats.org/presentationml/2006/main">
  <p:tag name="KSO_WM_DIAGRAM_VIRTUALLY_FRAME" val="{&quot;height&quot;:449.9,&quot;left&quot;:35.85,&quot;top&quot;:69.3,&quot;width&quot;:955.0034645669291}"/>
</p:tagLst>
</file>

<file path=ppt/tags/tag33.xml><?xml version="1.0" encoding="utf-8"?>
<p:tagLst xmlns:p="http://schemas.openxmlformats.org/presentationml/2006/main">
  <p:tag name="KSO_WM_BEAUTIFY_FLAG" val=""/>
  <p:tag name="KSO_WM_DIAGRAM_VIRTUALLY_FRAME" val="{&quot;height&quot;:449.9,&quot;left&quot;:35.85,&quot;top&quot;:69.3,&quot;width&quot;:955.0034645669291}"/>
</p:tagLst>
</file>

<file path=ppt/tags/tag34.xml><?xml version="1.0" encoding="utf-8"?>
<p:tagLst xmlns:p="http://schemas.openxmlformats.org/presentationml/2006/main">
  <p:tag name="KSO_WM_BEAUTIFY_FLAG" val=""/>
  <p:tag name="KSO_WM_DIAGRAM_VIRTUALLY_FRAME" val="{&quot;height&quot;:449.9,&quot;left&quot;:35.85,&quot;top&quot;:69.3,&quot;width&quot;:955.0034645669291}"/>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DIAGRAM_VIRTUALLY_FRAME" val="{&quot;height&quot;:449.9,&quot;left&quot;:35.85,&quot;top&quot;:69.3,&quot;width&quot;:955.0034645669291}"/>
</p:tagLst>
</file>

<file path=ppt/tags/tag37.xml><?xml version="1.0" encoding="utf-8"?>
<p:tagLst xmlns:p="http://schemas.openxmlformats.org/presentationml/2006/main">
  <p:tag name="KSO_WM_DIAGRAM_VIRTUALLY_FRAME" val="{&quot;height&quot;:449.9,&quot;left&quot;:35.85,&quot;top&quot;:69.3,&quot;width&quot;:955.0034645669291}"/>
</p:tagLst>
</file>

<file path=ppt/tags/tag38.xml><?xml version="1.0" encoding="utf-8"?>
<p:tagLst xmlns:p="http://schemas.openxmlformats.org/presentationml/2006/main">
  <p:tag name="KSO_WM_BEAUTIFY_FLAG" val=""/>
  <p:tag name="KSO_WM_DIAGRAM_VIRTUALLY_FRAME" val="{&quot;height&quot;:449.9,&quot;left&quot;:35.85,&quot;top&quot;:69.3,&quot;width&quot;:955.0034645669291}"/>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DIAGRAM_VIRTUALLY_FRAME" val="{&quot;height&quot;:371.6,&quot;left&quot;:445.8433858267716,&quot;top&quot;:70.7,&quot;width&quot;:400.70661417322833}"/>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1454_1*m_h_i*1_1_1"/>
  <p:tag name="KSO_WM_TEMPLATE_CATEGORY" val="diagram"/>
  <p:tag name="KSO_WM_TEMPLATE_INDEX" val="20201454"/>
  <p:tag name="KSO_WM_UNIT_LAYERLEVEL" val="1_1_1"/>
  <p:tag name="KSO_WM_TAG_VERSION" val="1.0"/>
  <p:tag name="KSO_WM_BEAUTIFY_FLAG" val="#wm#"/>
  <p:tag name="KSO_WM_DIAGRAM_VIRTUALLY_FRAME" val="{&quot;height&quot;:391.65,&quot;left&quot;:101.95,&quot;top&quot;:136.4,&quot;width&quot;:839.4325984251967}"/>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01454_1*m_h_i*1_1_2"/>
  <p:tag name="KSO_WM_TEMPLATE_CATEGORY" val="diagram"/>
  <p:tag name="KSO_WM_TEMPLATE_INDEX" val="20201454"/>
  <p:tag name="KSO_WM_UNIT_LAYERLEVEL" val="1_1_1"/>
  <p:tag name="KSO_WM_TAG_VERSION" val="1.0"/>
  <p:tag name="KSO_WM_UNIT_FILL_FORE_SCHEMECOLOR_INDEX" val="5"/>
  <p:tag name="KSO_WM_UNIT_FILL_TYPE" val="1"/>
  <p:tag name="KSO_WM_DIAGRAM_VIRTUALLY_FRAME" val="{&quot;height&quot;:391.65,&quot;left&quot;:101.95,&quot;top&quot;:136.4,&quot;width&quot;:839.4325984251967}"/>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201454_1*m_h_i*1_1_3"/>
  <p:tag name="KSO_WM_TEMPLATE_CATEGORY" val="diagram"/>
  <p:tag name="KSO_WM_TEMPLATE_INDEX" val="20201454"/>
  <p:tag name="KSO_WM_UNIT_LAYERLEVEL" val="1_1_1"/>
  <p:tag name="KSO_WM_TAG_VERSION" val="1.0"/>
  <p:tag name="KSO_WM_UNIT_FILL_FORE_SCHEMECOLOR_INDEX" val="14"/>
  <p:tag name="KSO_WM_UNIT_FILL_TYPE" val="1"/>
  <p:tag name="KSO_WM_DIAGRAM_VIRTUALLY_FRAME" val="{&quot;height&quot;:391.65,&quot;left&quot;:101.95,&quot;top&quot;:136.4,&quot;width&quot;:839.4325984251967}"/>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4"/>
  <p:tag name="KSO_WM_UNIT_ID" val="diagram20201454_1*m_h_i*1_1_4"/>
  <p:tag name="KSO_WM_TEMPLATE_CATEGORY" val="diagram"/>
  <p:tag name="KSO_WM_TEMPLATE_INDEX" val="20201454"/>
  <p:tag name="KSO_WM_UNIT_LAYERLEVEL" val="1_1_1"/>
  <p:tag name="KSO_WM_TAG_VERSION" val="1.0"/>
  <p:tag name="KSO_WM_UNIT_LINE_FORE_SCHEMECOLOR_INDEX" val="5"/>
  <p:tag name="KSO_WM_UNIT_LINE_FILL_TYPE" val="2"/>
  <p:tag name="KSO_WM_DIAGRAM_VIRTUALLY_FRAME" val="{&quot;height&quot;:391.65,&quot;left&quot;:101.95,&quot;top&quot;:136.4,&quot;width&quot;:839.4325984251967}"/>
</p:tagLst>
</file>

<file path=ppt/tags/tag5.xml><?xml version="1.0" encoding="utf-8"?>
<p:tagLst xmlns:p="http://schemas.openxmlformats.org/presentationml/2006/main">
  <p:tag name="KSO_WM_DIAGRAM_VIRTUALLY_FRAME" val="{&quot;height&quot;:371.6,&quot;left&quot;:445.8433858267716,&quot;top&quot;:70.7,&quot;width&quot;:400.70661417322833}"/>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01454_1*m_h_i*1_2_1"/>
  <p:tag name="KSO_WM_TEMPLATE_CATEGORY" val="diagram"/>
  <p:tag name="KSO_WM_TEMPLATE_INDEX" val="20201454"/>
  <p:tag name="KSO_WM_UNIT_LAYERLEVEL" val="1_1_1"/>
  <p:tag name="KSO_WM_TAG_VERSION" val="1.0"/>
  <p:tag name="KSO_WM_BEAUTIFY_FLAG" val="#wm#"/>
  <p:tag name="KSO_WM_DIAGRAM_VIRTUALLY_FRAME" val="{&quot;height&quot;:391.65,&quot;left&quot;:101.95,&quot;top&quot;:136.4,&quot;width&quot;:839.4325984251967}"/>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01454_1*m_h_i*1_2_2"/>
  <p:tag name="KSO_WM_TEMPLATE_CATEGORY" val="diagram"/>
  <p:tag name="KSO_WM_TEMPLATE_INDEX" val="20201454"/>
  <p:tag name="KSO_WM_UNIT_LAYERLEVEL" val="1_1_1"/>
  <p:tag name="KSO_WM_TAG_VERSION" val="1.0"/>
  <p:tag name="KSO_WM_UNIT_FILL_FORE_SCHEMECOLOR_INDEX" val="5"/>
  <p:tag name="KSO_WM_UNIT_FILL_TYPE" val="1"/>
  <p:tag name="KSO_WM_DIAGRAM_VIRTUALLY_FRAME" val="{&quot;height&quot;:391.65,&quot;left&quot;:101.95,&quot;top&quot;:136.4,&quot;width&quot;:839.4325984251967}"/>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01454_1*m_h_i*1_2_3"/>
  <p:tag name="KSO_WM_TEMPLATE_CATEGORY" val="diagram"/>
  <p:tag name="KSO_WM_TEMPLATE_INDEX" val="20201454"/>
  <p:tag name="KSO_WM_UNIT_LAYERLEVEL" val="1_1_1"/>
  <p:tag name="KSO_WM_TAG_VERSION" val="1.0"/>
  <p:tag name="KSO_WM_UNIT_FILL_FORE_SCHEMECOLOR_INDEX" val="14"/>
  <p:tag name="KSO_WM_UNIT_FILL_TYPE" val="1"/>
  <p:tag name="KSO_WM_DIAGRAM_VIRTUALLY_FRAME" val="{&quot;height&quot;:391.65,&quot;left&quot;:101.95,&quot;top&quot;:136.4,&quot;width&quot;:839.4325984251967}"/>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201454_1*m_h_i*1_2_4"/>
  <p:tag name="KSO_WM_TEMPLATE_CATEGORY" val="diagram"/>
  <p:tag name="KSO_WM_TEMPLATE_INDEX" val="20201454"/>
  <p:tag name="KSO_WM_UNIT_LAYERLEVEL" val="1_1_1"/>
  <p:tag name="KSO_WM_TAG_VERSION" val="1.0"/>
  <p:tag name="KSO_WM_UNIT_LINE_FORE_SCHEMECOLOR_INDEX" val="5"/>
  <p:tag name="KSO_WM_UNIT_LINE_FILL_TYPE" val="2"/>
  <p:tag name="KSO_WM_DIAGRAM_VIRTUALLY_FRAME" val="{&quot;height&quot;:391.65,&quot;left&quot;:101.95,&quot;top&quot;:136.4,&quot;width&quot;:839.4325984251967}"/>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1454_1*m_h_i*1_1_1"/>
  <p:tag name="KSO_WM_TEMPLATE_CATEGORY" val="diagram"/>
  <p:tag name="KSO_WM_TEMPLATE_INDEX" val="20201454"/>
  <p:tag name="KSO_WM_UNIT_LAYERLEVEL" val="1_1_1"/>
  <p:tag name="KSO_WM_TAG_VERSION" val="1.0"/>
  <p:tag name="KSO_WM_BEAUTIFY_FLAG" val="#wm#"/>
  <p:tag name="KSO_WM_DIAGRAM_VIRTUALLY_FRAME" val="{&quot;height&quot;:391.65,&quot;left&quot;:101.95,&quot;top&quot;:136.4,&quot;width&quot;:839.4325984251967}"/>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01454_1*m_h_i*1_1_2"/>
  <p:tag name="KSO_WM_TEMPLATE_CATEGORY" val="diagram"/>
  <p:tag name="KSO_WM_TEMPLATE_INDEX" val="20201454"/>
  <p:tag name="KSO_WM_UNIT_LAYERLEVEL" val="1_1_1"/>
  <p:tag name="KSO_WM_TAG_VERSION" val="1.0"/>
  <p:tag name="KSO_WM_UNIT_FILL_FORE_SCHEMECOLOR_INDEX" val="5"/>
  <p:tag name="KSO_WM_UNIT_FILL_TYPE" val="1"/>
  <p:tag name="KSO_WM_DIAGRAM_VIRTUALLY_FRAME" val="{&quot;height&quot;:391.65,&quot;left&quot;:101.95,&quot;top&quot;:136.4,&quot;width&quot;:839.4325984251967}"/>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201454_1*m_h_i*1_1_3"/>
  <p:tag name="KSO_WM_TEMPLATE_CATEGORY" val="diagram"/>
  <p:tag name="KSO_WM_TEMPLATE_INDEX" val="20201454"/>
  <p:tag name="KSO_WM_UNIT_LAYERLEVEL" val="1_1_1"/>
  <p:tag name="KSO_WM_TAG_VERSION" val="1.0"/>
  <p:tag name="KSO_WM_UNIT_FILL_FORE_SCHEMECOLOR_INDEX" val="14"/>
  <p:tag name="KSO_WM_UNIT_FILL_TYPE" val="1"/>
  <p:tag name="KSO_WM_DIAGRAM_VIRTUALLY_FRAME" val="{&quot;height&quot;:391.65,&quot;left&quot;:101.95,&quot;top&quot;:136.4,&quot;width&quot;:839.4325984251967}"/>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4"/>
  <p:tag name="KSO_WM_UNIT_ID" val="diagram20201454_1*m_h_i*1_1_4"/>
  <p:tag name="KSO_WM_TEMPLATE_CATEGORY" val="diagram"/>
  <p:tag name="KSO_WM_TEMPLATE_INDEX" val="20201454"/>
  <p:tag name="KSO_WM_UNIT_LAYERLEVEL" val="1_1_1"/>
  <p:tag name="KSO_WM_TAG_VERSION" val="1.0"/>
  <p:tag name="KSO_WM_UNIT_LINE_FORE_SCHEMECOLOR_INDEX" val="5"/>
  <p:tag name="KSO_WM_UNIT_LINE_FILL_TYPE" val="2"/>
  <p:tag name="KSO_WM_DIAGRAM_VIRTUALLY_FRAME" val="{&quot;height&quot;:391.65,&quot;left&quot;:101.95,&quot;top&quot;:136.4,&quot;width&quot;:839.4325984251967}"/>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01454_1*m_h_i*1_2_1"/>
  <p:tag name="KSO_WM_TEMPLATE_CATEGORY" val="diagram"/>
  <p:tag name="KSO_WM_TEMPLATE_INDEX" val="20201454"/>
  <p:tag name="KSO_WM_UNIT_LAYERLEVEL" val="1_1_1"/>
  <p:tag name="KSO_WM_TAG_VERSION" val="1.0"/>
  <p:tag name="KSO_WM_BEAUTIFY_FLAG" val="#wm#"/>
  <p:tag name="KSO_WM_DIAGRAM_VIRTUALLY_FRAME" val="{&quot;height&quot;:391.65,&quot;left&quot;:101.95,&quot;top&quot;:136.4,&quot;width&quot;:839.4325984251967}"/>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01454_1*m_h_i*1_2_2"/>
  <p:tag name="KSO_WM_TEMPLATE_CATEGORY" val="diagram"/>
  <p:tag name="KSO_WM_TEMPLATE_INDEX" val="20201454"/>
  <p:tag name="KSO_WM_UNIT_LAYERLEVEL" val="1_1_1"/>
  <p:tag name="KSO_WM_TAG_VERSION" val="1.0"/>
  <p:tag name="KSO_WM_UNIT_FILL_FORE_SCHEMECOLOR_INDEX" val="5"/>
  <p:tag name="KSO_WM_UNIT_FILL_TYPE" val="1"/>
  <p:tag name="KSO_WM_DIAGRAM_VIRTUALLY_FRAME" val="{&quot;height&quot;:391.65,&quot;left&quot;:101.95,&quot;top&quot;:136.4,&quot;width&quot;:839.4325984251967}"/>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01454_1*m_h_i*1_2_3"/>
  <p:tag name="KSO_WM_TEMPLATE_CATEGORY" val="diagram"/>
  <p:tag name="KSO_WM_TEMPLATE_INDEX" val="20201454"/>
  <p:tag name="KSO_WM_UNIT_LAYERLEVEL" val="1_1_1"/>
  <p:tag name="KSO_WM_TAG_VERSION" val="1.0"/>
  <p:tag name="KSO_WM_UNIT_FILL_FORE_SCHEMECOLOR_INDEX" val="14"/>
  <p:tag name="KSO_WM_UNIT_FILL_TYPE" val="1"/>
  <p:tag name="KSO_WM_DIAGRAM_VIRTUALLY_FRAME" val="{&quot;height&quot;:391.65,&quot;left&quot;:101.95,&quot;top&quot;:136.4,&quot;width&quot;:839.4325984251967}"/>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201454_1*m_h_i*1_2_4"/>
  <p:tag name="KSO_WM_TEMPLATE_CATEGORY" val="diagram"/>
  <p:tag name="KSO_WM_TEMPLATE_INDEX" val="20201454"/>
  <p:tag name="KSO_WM_UNIT_LAYERLEVEL" val="1_1_1"/>
  <p:tag name="KSO_WM_TAG_VERSION" val="1.0"/>
  <p:tag name="KSO_WM_UNIT_LINE_FORE_SCHEMECOLOR_INDEX" val="5"/>
  <p:tag name="KSO_WM_UNIT_LINE_FILL_TYPE" val="2"/>
  <p:tag name="KSO_WM_DIAGRAM_VIRTUALLY_FRAME" val="{&quot;height&quot;:391.65,&quot;left&quot;:101.95,&quot;top&quot;:136.4,&quot;width&quot;:839.4325984251967}"/>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1454_1*m_h_i*1_1_1"/>
  <p:tag name="KSO_WM_TEMPLATE_CATEGORY" val="diagram"/>
  <p:tag name="KSO_WM_TEMPLATE_INDEX" val="20201454"/>
  <p:tag name="KSO_WM_UNIT_LAYERLEVEL" val="1_1_1"/>
  <p:tag name="KSO_WM_TAG_VERSION" val="1.0"/>
  <p:tag name="KSO_WM_BEAUTIFY_FLAG" val="#wm#"/>
  <p:tag name="KSO_WM_DIAGRAM_VIRTUALLY_FRAME" val="{&quot;height&quot;:391.65,&quot;left&quot;:101.95,&quot;top&quot;:136.4,&quot;width&quot;:839.4325984251967}"/>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01454_1*m_h_i*1_1_2"/>
  <p:tag name="KSO_WM_TEMPLATE_CATEGORY" val="diagram"/>
  <p:tag name="KSO_WM_TEMPLATE_INDEX" val="20201454"/>
  <p:tag name="KSO_WM_UNIT_LAYERLEVEL" val="1_1_1"/>
  <p:tag name="KSO_WM_TAG_VERSION" val="1.0"/>
  <p:tag name="KSO_WM_UNIT_FILL_FORE_SCHEMECOLOR_INDEX" val="5"/>
  <p:tag name="KSO_WM_UNIT_FILL_TYPE" val="1"/>
  <p:tag name="KSO_WM_DIAGRAM_VIRTUALLY_FRAME" val="{&quot;height&quot;:391.65,&quot;left&quot;:101.95,&quot;top&quot;:136.4,&quot;width&quot;:839.4325984251967}"/>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201454_1*m_h_i*1_1_3"/>
  <p:tag name="KSO_WM_TEMPLATE_CATEGORY" val="diagram"/>
  <p:tag name="KSO_WM_TEMPLATE_INDEX" val="20201454"/>
  <p:tag name="KSO_WM_UNIT_LAYERLEVEL" val="1_1_1"/>
  <p:tag name="KSO_WM_TAG_VERSION" val="1.0"/>
  <p:tag name="KSO_WM_UNIT_FILL_FORE_SCHEMECOLOR_INDEX" val="14"/>
  <p:tag name="KSO_WM_UNIT_FILL_TYPE" val="1"/>
  <p:tag name="KSO_WM_DIAGRAM_VIRTUALLY_FRAME" val="{&quot;height&quot;:391.65,&quot;left&quot;:101.95,&quot;top&quot;:136.4,&quot;width&quot;:839.4325984251967}"/>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4"/>
  <p:tag name="KSO_WM_UNIT_ID" val="diagram20201454_1*m_h_i*1_1_4"/>
  <p:tag name="KSO_WM_TEMPLATE_CATEGORY" val="diagram"/>
  <p:tag name="KSO_WM_TEMPLATE_INDEX" val="20201454"/>
  <p:tag name="KSO_WM_UNIT_LAYERLEVEL" val="1_1_1"/>
  <p:tag name="KSO_WM_TAG_VERSION" val="1.0"/>
  <p:tag name="KSO_WM_UNIT_LINE_FORE_SCHEMECOLOR_INDEX" val="5"/>
  <p:tag name="KSO_WM_UNIT_LINE_FILL_TYPE" val="2"/>
  <p:tag name="KSO_WM_DIAGRAM_VIRTUALLY_FRAME" val="{&quot;height&quot;:391.65,&quot;left&quot;:101.95,&quot;top&quot;:136.4,&quot;width&quot;:839.4325984251967}"/>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160097_2*l_h_i*1_1_3"/>
  <p:tag name="KSO_WM_TEMPLATE_CATEGORY" val="diagram"/>
  <p:tag name="KSO_WM_TEMPLATE_INDEX" val="160097"/>
  <p:tag name="KSO_WM_UNIT_LAYERLEVEL" val="1_1_1"/>
  <p:tag name="KSO_WM_TAG_VERSION" val="1.0"/>
  <p:tag name="KSO_WM_BEAUTIFY_FLAG" val="#wm#"/>
  <p:tag name="KSO_WM_UNIT_FILL_FORE_SCHEMECOLOR_INDEX" val="5"/>
  <p:tag name="KSO_WM_UNIT_FILL_TYPE" val="1"/>
  <p:tag name="KSO_WM_DIAGRAM_VIRTUALLY_FRAME" val="{&quot;height&quot;:454.05307086614175,&quot;left&quot;:138.38952755905513,&quot;top&quot;:89.35023622047245,&quot;width&quot;:737.3607086614173}"/>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160097_2*l_h_i*1_1_2"/>
  <p:tag name="KSO_WM_TEMPLATE_CATEGORY" val="diagram"/>
  <p:tag name="KSO_WM_TEMPLATE_INDEX" val="160097"/>
  <p:tag name="KSO_WM_UNIT_LAYERLEVEL" val="1_1_1"/>
  <p:tag name="KSO_WM_TAG_VERSION" val="1.0"/>
  <p:tag name="KSO_WM_BEAUTIFY_FLAG" val="#wm#"/>
  <p:tag name="KSO_WM_UNIT_FILL_FORE_SCHEMECOLOR_INDEX" val="5"/>
  <p:tag name="KSO_WM_UNIT_FILL_TYPE" val="1"/>
  <p:tag name="KSO_WM_DIAGRAM_VIRTUALLY_FRAME" val="{&quot;height&quot;:454.05307086614175,&quot;left&quot;:138.38952755905513,&quot;top&quot;:89.35023622047245,&quot;width&quot;:737.3607086614173}"/>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160097_2*l_h_i*1_1_4"/>
  <p:tag name="KSO_WM_TEMPLATE_CATEGORY" val="diagram"/>
  <p:tag name="KSO_WM_TEMPLATE_INDEX" val="160097"/>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DIAGRAM_VIRTUALLY_FRAME" val="{&quot;height&quot;:454.05307086614175,&quot;left&quot;:138.38952755905513,&quot;top&quot;:89.35023622047245,&quot;width&quot;:737.3607086614173}"/>
</p:tagLst>
</file>

<file path=ppt/tags/tag81.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i"/>
  <p:tag name="KSO_WM_UNIT_INDEX" val="1_1_5"/>
  <p:tag name="KSO_WM_UNIT_ID" val="diagram160097_2*l_h_i*1_1_5"/>
  <p:tag name="KSO_WM_TEMPLATE_CATEGORY" val="diagram"/>
  <p:tag name="KSO_WM_TEMPLATE_INDEX" val="160097"/>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 name="KSO_WM_DIAGRAM_VIRTUALLY_FRAME" val="{&quot;height&quot;:454.05307086614175,&quot;left&quot;:138.38952755905513,&quot;top&quot;:89.35023622047245,&quot;width&quot;:737.3607086614173}"/>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160097_2*l_h_i*1_1_1"/>
  <p:tag name="KSO_WM_TEMPLATE_CATEGORY" val="diagram"/>
  <p:tag name="KSO_WM_TEMPLATE_INDEX" val="160097"/>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 name="KSO_WM_DIAGRAM_VIRTUALLY_FRAME" val="{&quot;height&quot;:454.05307086614175,&quot;left&quot;:138.38952755905513,&quot;top&quot;:89.35023622047245,&quot;width&quot;:737.3607086614173}"/>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160097_2*l_h_i*1_2_3"/>
  <p:tag name="KSO_WM_TEMPLATE_CATEGORY" val="diagram"/>
  <p:tag name="KSO_WM_TEMPLATE_INDEX" val="160097"/>
  <p:tag name="KSO_WM_UNIT_LAYERLEVEL" val="1_1_1"/>
  <p:tag name="KSO_WM_TAG_VERSION" val="1.0"/>
  <p:tag name="KSO_WM_BEAUTIFY_FLAG" val="#wm#"/>
  <p:tag name="KSO_WM_UNIT_FILL_FORE_SCHEMECOLOR_INDEX" val="5"/>
  <p:tag name="KSO_WM_UNIT_FILL_TYPE" val="1"/>
  <p:tag name="KSO_WM_DIAGRAM_VIRTUALLY_FRAME" val="{&quot;height&quot;:454.05307086614175,&quot;left&quot;:138.38952755905513,&quot;top&quot;:89.35023622047245,&quot;width&quot;:737.3607086614173}"/>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160097_2*l_h_i*1_2_2"/>
  <p:tag name="KSO_WM_TEMPLATE_CATEGORY" val="diagram"/>
  <p:tag name="KSO_WM_TEMPLATE_INDEX" val="160097"/>
  <p:tag name="KSO_WM_UNIT_LAYERLEVEL" val="1_1_1"/>
  <p:tag name="KSO_WM_TAG_VERSION" val="1.0"/>
  <p:tag name="KSO_WM_BEAUTIFY_FLAG" val="#wm#"/>
  <p:tag name="KSO_WM_UNIT_FILL_FORE_SCHEMECOLOR_INDEX" val="5"/>
  <p:tag name="KSO_WM_UNIT_FILL_TYPE" val="1"/>
  <p:tag name="KSO_WM_DIAGRAM_VIRTUALLY_FRAME" val="{&quot;height&quot;:454.05307086614175,&quot;left&quot;:138.38952755905513,&quot;top&quot;:89.35023622047245,&quot;width&quot;:737.3607086614173}"/>
</p:tagLst>
</file>

<file path=ppt/tags/tag85.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160097_2*l_h_i*1_2_4"/>
  <p:tag name="KSO_WM_TEMPLATE_CATEGORY" val="diagram"/>
  <p:tag name="KSO_WM_TEMPLATE_INDEX" val="160097"/>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DIAGRAM_VIRTUALLY_FRAME" val="{&quot;height&quot;:454.05307086614175,&quot;left&quot;:138.38952755905513,&quot;top&quot;:89.35023622047245,&quot;width&quot;:737.3607086614173}"/>
</p:tagLst>
</file>

<file path=ppt/tags/tag86.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i"/>
  <p:tag name="KSO_WM_UNIT_INDEX" val="1_2_5"/>
  <p:tag name="KSO_WM_UNIT_ID" val="diagram160097_2*l_h_i*1_2_5"/>
  <p:tag name="KSO_WM_TEMPLATE_CATEGORY" val="diagram"/>
  <p:tag name="KSO_WM_TEMPLATE_INDEX" val="160097"/>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 name="KSO_WM_DIAGRAM_VIRTUALLY_FRAME" val="{&quot;height&quot;:454.05307086614175,&quot;left&quot;:138.38952755905513,&quot;top&quot;:89.35023622047245,&quot;width&quot;:737.3607086614173}"/>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160097_2*l_h_i*1_2_1"/>
  <p:tag name="KSO_WM_TEMPLATE_CATEGORY" val="diagram"/>
  <p:tag name="KSO_WM_TEMPLATE_INDEX" val="160097"/>
  <p:tag name="KSO_WM_UNIT_LAYERLEVEL" val="1_1_1"/>
  <p:tag name="KSO_WM_TAG_VERSION" val="1.0"/>
  <p:tag name="KSO_WM_BEAUTIFY_FLAG" val="#wm#"/>
  <p:tag name="KSO_WM_UNIT_FILL_FORE_SCHEMECOLOR_INDEX" val="6"/>
  <p:tag name="KSO_WM_UNIT_FILL_TYPE" val="1"/>
  <p:tag name="KSO_WM_UNIT_TEXT_FILL_FORE_SCHEMECOLOR_INDEX" val="14"/>
  <p:tag name="KSO_WM_UNIT_TEXT_FILL_TYPE" val="1"/>
  <p:tag name="KSO_WM_DIAGRAM_VIRTUALLY_FRAME" val="{&quot;height&quot;:454.05307086614175,&quot;left&quot;:138.38952755905513,&quot;top&quot;:89.35023622047245,&quot;width&quot;:737.3607086614173}"/>
</p:tagLst>
</file>

<file path=ppt/tags/tag88.xml><?xml version="1.0" encoding="utf-8"?>
<p:tagLst xmlns:p="http://schemas.openxmlformats.org/presentationml/2006/main">
  <p:tag name="KSO_WM_UNIT_ISCONTENTSTITLE" val="0"/>
  <p:tag name="KSO_WM_UNIT_NOCLEAR" val="0"/>
  <p:tag name="KSO_WM_UNIT_VALUE" val="5"/>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160097_2*l_h_a*1_1_1"/>
  <p:tag name="KSO_WM_TEMPLATE_CATEGORY" val="diagram"/>
  <p:tag name="KSO_WM_TEMPLATE_INDEX" val="160097"/>
  <p:tag name="KSO_WM_UNIT_LAYERLEVEL" val="1_1_1"/>
  <p:tag name="KSO_WM_TAG_VERSION" val="1.0"/>
  <p:tag name="KSO_WM_BEAUTIFY_FLAG" val="#wm#"/>
  <p:tag name="KSO_WM_UNIT_PRESET_TEXT" val="添加标题"/>
  <p:tag name="KSO_WM_UNIT_TEXT_FILL_FORE_SCHEMECOLOR_INDEX" val="14"/>
  <p:tag name="KSO_WM_UNIT_TEXT_FILL_TYPE" val="1"/>
  <p:tag name="KSO_WM_DIAGRAM_VIRTUALLY_FRAME" val="{&quot;height&quot;:454.05307086614175,&quot;left&quot;:138.38952755905513,&quot;top&quot;:89.35023622047245,&quot;width&quot;:737.3607086614173}"/>
</p:tagLst>
</file>

<file path=ppt/tags/tag89.xml><?xml version="1.0" encoding="utf-8"?>
<p:tagLst xmlns:p="http://schemas.openxmlformats.org/presentationml/2006/main">
  <p:tag name="KSO_WM_UNIT_NOCLEAR" val="0"/>
  <p:tag name="KSO_WM_UNIT_VALUE" val="144"/>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160097_2*l_h_f*1_1_1"/>
  <p:tag name="KSO_WM_TEMPLATE_CATEGORY" val="diagram"/>
  <p:tag name="KSO_WM_TEMPLATE_INDEX" val="160097"/>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 name="KSO_WM_DIAGRAM_VIRTUALLY_FRAME" val="{&quot;height&quot;:454.05307086614175,&quot;left&quot;:138.38952755905513,&quot;top&quot;:89.35023622047245,&quot;width&quot;:737.3607086614173}"/>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160097_2*l_h_f*1_2_1"/>
  <p:tag name="KSO_WM_TEMPLATE_CATEGORY" val="diagram"/>
  <p:tag name="KSO_WM_TEMPLATE_INDEX" val="160097"/>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 name="KSO_WM_DIAGRAM_VIRTUALLY_FRAME" val="{&quot;height&quot;:454.05307086614175,&quot;left&quot;:138.38952755905513,&quot;top&quot;:89.35023622047245,&quot;width&quot;:737.3607086614173}"/>
</p:tagLst>
</file>

<file path=ppt/tags/tag91.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160097_2*l_h_a*1_2_1"/>
  <p:tag name="KSO_WM_TEMPLATE_CATEGORY" val="diagram"/>
  <p:tag name="KSO_WM_TEMPLATE_INDEX" val="160097"/>
  <p:tag name="KSO_WM_UNIT_LAYERLEVEL" val="1_1_1"/>
  <p:tag name="KSO_WM_TAG_VERSION" val="1.0"/>
  <p:tag name="KSO_WM_BEAUTIFY_FLAG" val="#wm#"/>
  <p:tag name="KSO_WM_UNIT_PRESET_TEXT" val="添加标题"/>
  <p:tag name="KSO_WM_UNIT_TEXT_FILL_FORE_SCHEMECOLOR_INDEX" val="14"/>
  <p:tag name="KSO_WM_UNIT_TEXT_FILL_TYPE" val="1"/>
  <p:tag name="KSO_WM_DIAGRAM_VIRTUALLY_FRAME" val="{&quot;height&quot;:454.05307086614175,&quot;left&quot;:138.38952755905513,&quot;top&quot;:89.35023622047245,&quot;width&quot;:737.3607086614173}"/>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01454_1*m_h_i*1_1_1"/>
  <p:tag name="KSO_WM_TEMPLATE_CATEGORY" val="diagram"/>
  <p:tag name="KSO_WM_TEMPLATE_INDEX" val="20201454"/>
  <p:tag name="KSO_WM_UNIT_LAYERLEVEL" val="1_1_1"/>
  <p:tag name="KSO_WM_TAG_VERSION" val="1.0"/>
  <p:tag name="KSO_WM_BEAUTIFY_FLAG" val="#wm#"/>
  <p:tag name="KSO_WM_DIAGRAM_VIRTUALLY_FRAME" val="{&quot;height&quot;:391.65,&quot;left&quot;:101.95,&quot;top&quot;:136.4,&quot;width&quot;:839.4325984251967}"/>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01454_1*m_h_i*1_1_2"/>
  <p:tag name="KSO_WM_TEMPLATE_CATEGORY" val="diagram"/>
  <p:tag name="KSO_WM_TEMPLATE_INDEX" val="20201454"/>
  <p:tag name="KSO_WM_UNIT_LAYERLEVEL" val="1_1_1"/>
  <p:tag name="KSO_WM_TAG_VERSION" val="1.0"/>
  <p:tag name="KSO_WM_UNIT_FILL_FORE_SCHEMECOLOR_INDEX" val="5"/>
  <p:tag name="KSO_WM_UNIT_FILL_TYPE" val="1"/>
  <p:tag name="KSO_WM_DIAGRAM_VIRTUALLY_FRAME" val="{&quot;height&quot;:391.65,&quot;left&quot;:101.95,&quot;top&quot;:136.4,&quot;width&quot;:839.4325984251967}"/>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201454_1*m_h_i*1_1_3"/>
  <p:tag name="KSO_WM_TEMPLATE_CATEGORY" val="diagram"/>
  <p:tag name="KSO_WM_TEMPLATE_INDEX" val="20201454"/>
  <p:tag name="KSO_WM_UNIT_LAYERLEVEL" val="1_1_1"/>
  <p:tag name="KSO_WM_TAG_VERSION" val="1.0"/>
  <p:tag name="KSO_WM_UNIT_FILL_FORE_SCHEMECOLOR_INDEX" val="14"/>
  <p:tag name="KSO_WM_UNIT_FILL_TYPE" val="1"/>
  <p:tag name="KSO_WM_DIAGRAM_VIRTUALLY_FRAME" val="{&quot;height&quot;:391.65,&quot;left&quot;:101.95,&quot;top&quot;:136.4,&quot;width&quot;:839.4325984251967}"/>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4"/>
  <p:tag name="KSO_WM_UNIT_ID" val="diagram20201454_1*m_h_i*1_1_4"/>
  <p:tag name="KSO_WM_TEMPLATE_CATEGORY" val="diagram"/>
  <p:tag name="KSO_WM_TEMPLATE_INDEX" val="20201454"/>
  <p:tag name="KSO_WM_UNIT_LAYERLEVEL" val="1_1_1"/>
  <p:tag name="KSO_WM_TAG_VERSION" val="1.0"/>
  <p:tag name="KSO_WM_UNIT_LINE_FORE_SCHEMECOLOR_INDEX" val="5"/>
  <p:tag name="KSO_WM_UNIT_LINE_FILL_TYPE" val="2"/>
  <p:tag name="KSO_WM_DIAGRAM_VIRTUALLY_FRAME" val="{&quot;height&quot;:391.65,&quot;left&quot;:101.95,&quot;top&quot;:136.4,&quot;width&quot;:839.4325984251967}"/>
</p:tagLst>
</file>

<file path=ppt/tags/tag97.xml><?xml version="1.0" encoding="utf-8"?>
<p:tagLst xmlns:p="http://schemas.openxmlformats.org/presentationml/2006/main">
  <p:tag name="KSO_WM_UNIT_SUBTYPE" val="a"/>
  <p:tag name="KSO_WM_UNIT_PRESET_TEXT" val="单击此处添加文本具体内容，简明扼要的阐述您的观点。根据需要可酌情增减文字，以便观者准确的理解您传达的思想。单击此处添加文本具体内容，简明扼要的阐述您的观点。根据需要可酌情增减文字，以便观者准确的理解您传达的思想。"/>
  <p:tag name="KSO_WM_UNIT_NOCLEAR" val="0"/>
  <p:tag name="KSO_WM_UNIT_VALUE" val="132"/>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01454_1*m_h_f*1_1_1"/>
  <p:tag name="KSO_WM_TEMPLATE_CATEGORY" val="diagram"/>
  <p:tag name="KSO_WM_TEMPLATE_INDEX" val="20201454"/>
  <p:tag name="KSO_WM_UNIT_LAYERLEVEL" val="1_1_1"/>
  <p:tag name="KSO_WM_TAG_VERSION" val="1.0"/>
  <p:tag name="KSO_WM_UNIT_TEXT_FILL_FORE_SCHEMECOLOR_INDEX" val="13"/>
  <p:tag name="KSO_WM_UNIT_TEXT_FILL_TYPE" val="1"/>
  <p:tag name="KSO_WM_DIAGRAM_VIRTUALLY_FRAME" val="{&quot;height&quot;:391.65,&quot;left&quot;:101.95,&quot;top&quot;:136.4,&quot;width&quot;:839.4325984251967}"/>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SUBTYPE" val="d"/>
  <p:tag name="KSO_WM_UNIT_TYPE" val="m_h_i"/>
  <p:tag name="KSO_WM_UNIT_INDEX" val="1_1_5"/>
  <p:tag name="KSO_WM_UNIT_ID" val="diagram20201454_1*m_h_i*1_1_5"/>
  <p:tag name="KSO_WM_TEMPLATE_CATEGORY" val="diagram"/>
  <p:tag name="KSO_WM_TEMPLATE_INDEX" val="20201454"/>
  <p:tag name="KSO_WM_UNIT_LAYERLEVEL" val="1_1_1"/>
  <p:tag name="KSO_WM_TAG_VERSION" val="1.0"/>
  <p:tag name="KSO_WM_DIAGRAM_VIRTUALLY_FRAME" val="{&quot;height&quot;:391.65,&quot;left&quot;:101.95,&quot;top&quot;:136.4,&quot;width&quot;:839.4325984251967}"/>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01454_1*m_h_i*1_2_1"/>
  <p:tag name="KSO_WM_TEMPLATE_CATEGORY" val="diagram"/>
  <p:tag name="KSO_WM_TEMPLATE_INDEX" val="20201454"/>
  <p:tag name="KSO_WM_UNIT_LAYERLEVEL" val="1_1_1"/>
  <p:tag name="KSO_WM_TAG_VERSION" val="1.0"/>
  <p:tag name="KSO_WM_BEAUTIFY_FLAG" val="#wm#"/>
  <p:tag name="KSO_WM_DIAGRAM_VIRTUALLY_FRAME" val="{&quot;height&quot;:391.65,&quot;left&quot;:101.95,&quot;top&quot;:136.4,&quot;width&quot;:839.4325984251967}"/>
</p:tagLst>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_rels/theme4.xml.rels><?xml version="1.0" encoding="UTF-8" standalone="yes"?>
<Relationships xmlns="http://schemas.openxmlformats.org/package/2006/relationships"><Relationship Id="rId1" Type="http://schemas.openxmlformats.org/officeDocument/2006/relationships/image" Target="../media/image2.jpeg"/></Relationships>
</file>

<file path=ppt/theme/_rels/theme5.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D9D9D9">
            <a:alpha val="50196"/>
          </a:srgb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自定义 22">
      <a:dk1>
        <a:sysClr val="windowText" lastClr="000000"/>
      </a:dk1>
      <a:lt1>
        <a:sysClr val="window" lastClr="FFFFFF"/>
      </a:lt1>
      <a:dk2>
        <a:srgbClr val="44546A"/>
      </a:dk2>
      <a:lt2>
        <a:srgbClr val="E7E6E6"/>
      </a:lt2>
      <a:accent1>
        <a:srgbClr val="0170C1"/>
      </a:accent1>
      <a:accent2>
        <a:srgbClr val="A6A6A6"/>
      </a:accent2>
      <a:accent3>
        <a:srgbClr val="0170C1"/>
      </a:accent3>
      <a:accent4>
        <a:srgbClr val="A6A6A6"/>
      </a:accent4>
      <a:accent5>
        <a:srgbClr val="0170C1"/>
      </a:accent5>
      <a:accent6>
        <a:srgbClr val="A6A6A6"/>
      </a:accent6>
      <a:hlink>
        <a:srgbClr val="0170C1"/>
      </a:hlink>
      <a:folHlink>
        <a:srgbClr val="A6A6A6"/>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lipFill dpi="0" rotWithShape="1">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9525">
          <a:noFill/>
        </a:ln>
      </a:spPr>
      <a:bodyPr rot="0" spcFirstLastPara="0" vertOverflow="overflow" horzOverflow="overflow" vert="horz" wrap="square" lIns="128580" tIns="64290" rIns="128580" bIns="64290" numCol="1" spcCol="0" rtlCol="0" fromWordArt="0" anchor="ctr" anchorCtr="0" forceAA="0" compatLnSpc="1">
        <a:noAutofit/>
      </a:bodyPr>
      <a:lstStyle>
        <a:defPPr algn="ctr">
          <a:defRPr>
            <a:solidFill>
              <a:srgbClr val="C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自定义设计方案">
  <a:themeElements>
    <a:clrScheme name="自定义 22">
      <a:dk1>
        <a:sysClr val="windowText" lastClr="000000"/>
      </a:dk1>
      <a:lt1>
        <a:sysClr val="window" lastClr="FFFFFF"/>
      </a:lt1>
      <a:dk2>
        <a:srgbClr val="44546A"/>
      </a:dk2>
      <a:lt2>
        <a:srgbClr val="E7E6E6"/>
      </a:lt2>
      <a:accent1>
        <a:srgbClr val="0170C1"/>
      </a:accent1>
      <a:accent2>
        <a:srgbClr val="A6A6A6"/>
      </a:accent2>
      <a:accent3>
        <a:srgbClr val="0170C1"/>
      </a:accent3>
      <a:accent4>
        <a:srgbClr val="A6A6A6"/>
      </a:accent4>
      <a:accent5>
        <a:srgbClr val="0170C1"/>
      </a:accent5>
      <a:accent6>
        <a:srgbClr val="A6A6A6"/>
      </a:accent6>
      <a:hlink>
        <a:srgbClr val="0170C1"/>
      </a:hlink>
      <a:folHlink>
        <a:srgbClr val="A6A6A6"/>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lipFill dpi="0" rotWithShape="1">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9525">
          <a:noFill/>
        </a:ln>
      </a:spPr>
      <a:bodyPr rot="0" spcFirstLastPara="0" vertOverflow="overflow" horzOverflow="overflow" vert="horz" wrap="square" lIns="128580" tIns="64290" rIns="128580" bIns="64290" numCol="1" spcCol="0" rtlCol="0" fromWordArt="0" anchor="ctr" anchorCtr="0" forceAA="0" compatLnSpc="1">
        <a:noAutofit/>
      </a:bodyPr>
      <a:lstStyle>
        <a:defPPr algn="ctr">
          <a:defRPr>
            <a:solidFill>
              <a:srgbClr val="C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自定义设计方案">
  <a:themeElements>
    <a:clrScheme name="自定义 22">
      <a:dk1>
        <a:sysClr val="windowText" lastClr="000000"/>
      </a:dk1>
      <a:lt1>
        <a:sysClr val="window" lastClr="FFFFFF"/>
      </a:lt1>
      <a:dk2>
        <a:srgbClr val="44546A"/>
      </a:dk2>
      <a:lt2>
        <a:srgbClr val="E7E6E6"/>
      </a:lt2>
      <a:accent1>
        <a:srgbClr val="0170C1"/>
      </a:accent1>
      <a:accent2>
        <a:srgbClr val="A6A6A6"/>
      </a:accent2>
      <a:accent3>
        <a:srgbClr val="0170C1"/>
      </a:accent3>
      <a:accent4>
        <a:srgbClr val="A6A6A6"/>
      </a:accent4>
      <a:accent5>
        <a:srgbClr val="0170C1"/>
      </a:accent5>
      <a:accent6>
        <a:srgbClr val="A6A6A6"/>
      </a:accent6>
      <a:hlink>
        <a:srgbClr val="0170C1"/>
      </a:hlink>
      <a:folHlink>
        <a:srgbClr val="A6A6A6"/>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lipFill dpi="0" rotWithShape="1">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9525">
          <a:noFill/>
        </a:ln>
      </a:spPr>
      <a:bodyPr rot="0" spcFirstLastPara="0" vertOverflow="overflow" horzOverflow="overflow" vert="horz" wrap="square" lIns="128580" tIns="64290" rIns="128580" bIns="64290" numCol="1" spcCol="0" rtlCol="0" fromWordArt="0" anchor="ctr" anchorCtr="0" forceAA="0" compatLnSpc="1">
        <a:noAutofit/>
      </a:bodyPr>
      <a:lstStyle>
        <a:defPPr algn="ctr">
          <a:defRPr>
            <a:solidFill>
              <a:srgbClr val="C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自定义设计方案">
  <a:themeElements>
    <a:clrScheme name="自定义 22">
      <a:dk1>
        <a:sysClr val="windowText" lastClr="000000"/>
      </a:dk1>
      <a:lt1>
        <a:sysClr val="window" lastClr="FFFFFF"/>
      </a:lt1>
      <a:dk2>
        <a:srgbClr val="44546A"/>
      </a:dk2>
      <a:lt2>
        <a:srgbClr val="E7E6E6"/>
      </a:lt2>
      <a:accent1>
        <a:srgbClr val="0170C1"/>
      </a:accent1>
      <a:accent2>
        <a:srgbClr val="A6A6A6"/>
      </a:accent2>
      <a:accent3>
        <a:srgbClr val="0170C1"/>
      </a:accent3>
      <a:accent4>
        <a:srgbClr val="A6A6A6"/>
      </a:accent4>
      <a:accent5>
        <a:srgbClr val="0170C1"/>
      </a:accent5>
      <a:accent6>
        <a:srgbClr val="A6A6A6"/>
      </a:accent6>
      <a:hlink>
        <a:srgbClr val="0170C1"/>
      </a:hlink>
      <a:folHlink>
        <a:srgbClr val="A6A6A6"/>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lipFill dpi="0" rotWithShape="1">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a:ln w="9525">
          <a:noFill/>
        </a:ln>
      </a:spPr>
      <a:bodyPr rot="0" spcFirstLastPara="0" vertOverflow="overflow" horzOverflow="overflow" vert="horz" wrap="square" lIns="128580" tIns="64290" rIns="128580" bIns="64290" numCol="1" spcCol="0" rtlCol="0" fromWordArt="0" anchor="ctr" anchorCtr="0" forceAA="0" compatLnSpc="1">
        <a:noAutofit/>
      </a:bodyPr>
      <a:lstStyle>
        <a:defPPr algn="ctr">
          <a:defRPr>
            <a:solidFill>
              <a:srgbClr val="C00000"/>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8912</Words>
  <Application>WPS 演示</Application>
  <PresentationFormat>自定义</PresentationFormat>
  <Paragraphs>452</Paragraphs>
  <Slides>37</Slides>
  <Notes>83</Notes>
  <HiddenSlides>0</HiddenSlides>
  <MMClips>0</MMClips>
  <ScaleCrop>false</ScaleCrop>
  <HeadingPairs>
    <vt:vector size="8" baseType="variant">
      <vt:variant>
        <vt:lpstr>已用的字体</vt:lpstr>
      </vt:variant>
      <vt:variant>
        <vt:i4>20</vt:i4>
      </vt:variant>
      <vt:variant>
        <vt:lpstr>主题</vt:lpstr>
      </vt:variant>
      <vt:variant>
        <vt:i4>5</vt:i4>
      </vt:variant>
      <vt:variant>
        <vt:lpstr>嵌入 OLE 服务器</vt:lpstr>
      </vt:variant>
      <vt:variant>
        <vt:i4>1</vt:i4>
      </vt:variant>
      <vt:variant>
        <vt:lpstr>幻灯片标题</vt:lpstr>
      </vt:variant>
      <vt:variant>
        <vt:i4>37</vt:i4>
      </vt:variant>
    </vt:vector>
  </HeadingPairs>
  <TitlesOfParts>
    <vt:vector size="63" baseType="lpstr">
      <vt:lpstr>Arial</vt:lpstr>
      <vt:lpstr>宋体</vt:lpstr>
      <vt:lpstr>Wingdings</vt:lpstr>
      <vt:lpstr>Calibri</vt:lpstr>
      <vt:lpstr>微软雅黑</vt:lpstr>
      <vt:lpstr>等线 Light</vt:lpstr>
      <vt:lpstr>等线</vt:lpstr>
      <vt:lpstr>Kozuka Gothic Pro M</vt:lpstr>
      <vt:lpstr>AMGDT</vt:lpstr>
      <vt:lpstr>Impact</vt:lpstr>
      <vt:lpstr>Franklin Gothic Medium</vt:lpstr>
      <vt:lpstr>思源黑体 CN Regular</vt:lpstr>
      <vt:lpstr>Arial Unicode MS</vt:lpstr>
      <vt:lpstr>Wingdings</vt:lpstr>
      <vt:lpstr>Times New Roman</vt:lpstr>
      <vt:lpstr>Arial Unicode MS</vt:lpstr>
      <vt:lpstr>-apple-system</vt:lpstr>
      <vt:lpstr>Cambria Math</vt:lpstr>
      <vt:lpstr>Arial</vt:lpstr>
      <vt:lpstr>黑体</vt:lpstr>
      <vt:lpstr>自定义设计方案</vt:lpstr>
      <vt:lpstr>1_自定义设计方案</vt:lpstr>
      <vt:lpstr>2_自定义设计方案</vt:lpstr>
      <vt:lpstr>3_自定义设计方案</vt:lpstr>
      <vt:lpstr>4_自定义设计方案</vt:lpstr>
      <vt:lpstr>Visio.Drawing.11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2017大气ppt</dc:title>
  <dc:creator/>
  <cp:lastModifiedBy>Joker</cp:lastModifiedBy>
  <cp:revision>110</cp:revision>
  <dcterms:created xsi:type="dcterms:W3CDTF">2016-09-19T10:52:00Z</dcterms:created>
  <dcterms:modified xsi:type="dcterms:W3CDTF">2024-12-14T11:32:45Z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DAF8D3FFA31A4750933EF7123FE6E4D9_13</vt:lpwstr>
  </property>
  <property fmtid="{D5CDD505-2E9C-101B-9397-08002B2CF9AE}" pid="3" name="KSOProductBuildVer">
    <vt:lpwstr>2052-12.1.0.19302</vt:lpwstr>
  </property>
</Properties>
</file>